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7" r:id="rId3"/>
    <p:sldId id="258" r:id="rId4"/>
    <p:sldId id="268" r:id="rId5"/>
    <p:sldId id="271" r:id="rId6"/>
    <p:sldId id="269" r:id="rId7"/>
    <p:sldId id="270" r:id="rId8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126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4D63E-2FBF-4CE1-8768-16CB07BF458D}" type="datetimeFigureOut">
              <a:rPr lang="pt-BR" smtClean="0"/>
              <a:pPr/>
              <a:t>05/03/2022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728096-9306-40BC-8DD4-236567326A8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1519" y="188640"/>
            <a:ext cx="8764005" cy="1368152"/>
          </a:xfrm>
        </p:spPr>
        <p:txBody>
          <a:bodyPr>
            <a:noAutofit/>
          </a:bodyPr>
          <a:lstStyle/>
          <a:p>
            <a:r>
              <a:rPr lang="pt-BR" sz="32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pt-BR" sz="32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pt-BR" sz="32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RESISTÊNCIA </a:t>
            </a:r>
            <a:r>
              <a:rPr lang="pt-B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DOS </a:t>
            </a:r>
            <a:r>
              <a:rPr lang="pt-BR" sz="32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MATERIAIS </a:t>
            </a:r>
            <a:br>
              <a:rPr lang="pt-BR" sz="32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pt-BR" sz="3200" b="1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Profº</a:t>
            </a:r>
            <a:r>
              <a:rPr lang="pt-BR" sz="32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Régis</a:t>
            </a:r>
            <a:r>
              <a:rPr lang="pt-B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pt-B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pt-BR" sz="32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Conceitos iniciais</a:t>
            </a:r>
            <a:r>
              <a:rPr lang="pt-BR" sz="3200" dirty="0">
                <a:solidFill>
                  <a:schemeClr val="tx2"/>
                </a:solidFill>
              </a:rPr>
              <a:t/>
            </a:r>
            <a:br>
              <a:rPr lang="pt-BR" sz="3200" dirty="0">
                <a:solidFill>
                  <a:schemeClr val="tx2"/>
                </a:solidFill>
              </a:rPr>
            </a:br>
            <a:endParaRPr lang="pt-BR" sz="32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195736" y="2726922"/>
            <a:ext cx="4800600" cy="2899488"/>
          </a:xfrm>
        </p:spPr>
        <p:txBody>
          <a:bodyPr>
            <a:normAutofit fontScale="40000" lnSpcReduction="20000"/>
          </a:bodyPr>
          <a:lstStyle/>
          <a:p>
            <a:r>
              <a:rPr lang="pt-BR" b="1" dirty="0" smtClean="0">
                <a:latin typeface="Times New Roman"/>
                <a:ea typeface="Times New Roman"/>
              </a:rPr>
              <a:t> </a:t>
            </a:r>
            <a:endParaRPr lang="pt-BR" sz="1500" dirty="0">
              <a:latin typeface="Times New Roman"/>
              <a:ea typeface="Times New Roman"/>
            </a:endParaRPr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pt-BR" b="1" dirty="0"/>
              <a:t>  </a:t>
            </a:r>
            <a:endParaRPr lang="pt-BR" dirty="0"/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pt-BR" b="1" dirty="0" smtClean="0">
                <a:latin typeface="Times New Roman"/>
                <a:ea typeface="Times New Roman"/>
              </a:rPr>
              <a:t> </a:t>
            </a:r>
            <a:endParaRPr lang="pt-BR" sz="1500" dirty="0">
              <a:latin typeface="Times New Roman"/>
              <a:ea typeface="Times New Roman"/>
            </a:endParaRPr>
          </a:p>
        </p:txBody>
      </p:sp>
      <p:pic>
        <p:nvPicPr>
          <p:cNvPr id="1026" name="Imagem 1" descr="Descrição: http://www.teresina.pi.gov.br/portalpmt/orgao/SDUCN/imagem/noticia/normal/20070626-1099309-798-N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6546" y="1716331"/>
            <a:ext cx="8838979" cy="49206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390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18"/>
    </mc:Choice>
    <mc:Fallback xmlns="">
      <p:transition spd="slow" advTm="10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21" x="4473575" y="4010025"/>
          <p14:tracePt t="729" x="4491038" y="4017963"/>
          <p14:tracePt t="737" x="4500563" y="4044950"/>
          <p14:tracePt t="749" x="4510088" y="4054475"/>
          <p14:tracePt t="766" x="4518025" y="4081463"/>
          <p14:tracePt t="783" x="4518025" y="4098925"/>
          <p14:tracePt t="800" x="4518025" y="4116388"/>
          <p14:tracePt t="816" x="4518025" y="4160838"/>
          <p14:tracePt t="818" x="4518025" y="4187825"/>
          <p14:tracePt t="833" x="4518025" y="4205288"/>
          <p14:tracePt t="849" x="4510088" y="4251325"/>
          <p14:tracePt t="866" x="4510088" y="4259263"/>
          <p14:tracePt t="883" x="4510088" y="4268788"/>
          <p14:tracePt t="1105" x="4491038" y="4268788"/>
          <p14:tracePt t="1121" x="4483100" y="4268788"/>
          <p14:tracePt t="1169" x="4473575" y="4268788"/>
          <p14:tracePt t="1185" x="4465638" y="4268788"/>
          <p14:tracePt t="1193" x="4456113" y="4268788"/>
          <p14:tracePt t="1233" x="4438650" y="4268788"/>
          <p14:tracePt t="1241" x="4429125" y="4268788"/>
          <p14:tracePt t="1250" x="4429125" y="4259263"/>
          <p14:tracePt t="1267" x="4411663" y="4251325"/>
          <p14:tracePt t="1284" x="4402138" y="4241800"/>
          <p14:tracePt t="1300" x="4394200" y="4241800"/>
          <p14:tracePt t="1317" x="4384675" y="4232275"/>
          <p14:tracePt t="1449" x="4384675" y="4224338"/>
          <p14:tracePt t="1473" x="4384675" y="4214813"/>
          <p14:tracePt t="1489" x="4384675" y="4205288"/>
          <p14:tracePt t="1497" x="4384675" y="4197350"/>
          <p14:tracePt t="1513" x="4384675" y="4187825"/>
          <p14:tracePt t="2401" x="4375150" y="4187825"/>
          <p14:tracePt t="2409" x="4340225" y="4170363"/>
          <p14:tracePt t="2418" x="4322763" y="4160838"/>
          <p14:tracePt t="2436" x="4214813" y="4098925"/>
          <p14:tracePt t="2452" x="4037013" y="3983038"/>
          <p14:tracePt t="2469" x="3751263" y="3751263"/>
          <p14:tracePt t="2485" x="3384550" y="3455988"/>
          <p14:tracePt t="2502" x="3125788" y="3232150"/>
          <p14:tracePt t="2519" x="3009900" y="3116263"/>
          <p14:tracePt t="2535" x="2965450" y="3044825"/>
          <p14:tracePt t="2552" x="2946400" y="3027363"/>
          <p14:tracePt t="2569" x="2946400" y="3017838"/>
          <p14:tracePt t="2658" x="2946400" y="3009900"/>
          <p14:tracePt t="2682" x="2946400" y="3000375"/>
          <p14:tracePt t="2697" x="2946400" y="2990850"/>
          <p14:tracePt t="2706" x="2946400" y="2982913"/>
          <p14:tracePt t="2719" x="2938463" y="2973388"/>
          <p14:tracePt t="2735" x="2938463" y="2965450"/>
          <p14:tracePt t="2752" x="2938463" y="2955925"/>
          <p14:tracePt t="2769" x="2938463" y="2946400"/>
          <p14:tracePt t="2770" x="2938463" y="2938463"/>
          <p14:tracePt t="5018" x="2946400" y="2938463"/>
          <p14:tracePt t="5026" x="2965450" y="2946400"/>
          <p14:tracePt t="5039" x="2965450" y="2955925"/>
          <p14:tracePt t="5066" x="2965450" y="2965450"/>
          <p14:tracePt t="5074" x="2955925" y="2973388"/>
          <p14:tracePt t="5089" x="2946400" y="2990850"/>
          <p14:tracePt t="5106" x="2919413" y="3027363"/>
          <p14:tracePt t="5106" x="2901950" y="3062288"/>
          <p14:tracePt t="5122" x="2894013" y="3098800"/>
          <p14:tracePt t="5139" x="2874963" y="3125788"/>
          <p14:tracePt t="5156" x="2857500" y="3143250"/>
          <p14:tracePt t="5172" x="2840038" y="3152775"/>
          <p14:tracePt t="5190" x="2822575" y="3152775"/>
          <p14:tracePt t="5206" x="2741613" y="3133725"/>
          <p14:tracePt t="5222" x="2625725" y="3000375"/>
          <p14:tracePt t="5239" x="2500313" y="2803525"/>
          <p14:tracePt t="5256" x="2374900" y="2581275"/>
          <p14:tracePt t="5272" x="2214563" y="2312988"/>
          <p14:tracePt t="5289" x="2017713" y="2036763"/>
          <p14:tracePt t="5306" x="1697038" y="1652588"/>
          <p14:tracePt t="5324" x="1616075" y="1562100"/>
          <p14:tracePt t="5339" x="1473200" y="1393825"/>
          <p14:tracePt t="5358" x="1465263" y="1374775"/>
          <p14:tracePt t="5360" x="1455738" y="1357313"/>
          <p14:tracePt t="5525" x="1446213" y="1357313"/>
          <p14:tracePt t="5536" x="1428750" y="1357313"/>
          <p14:tracePt t="5540" x="1393825" y="1357313"/>
          <p14:tracePt t="5556" x="1268413" y="1446213"/>
          <p14:tracePt t="5572" x="1125538" y="1562100"/>
          <p14:tracePt t="5589" x="1009650" y="1660525"/>
          <p14:tracePt t="5606" x="919163" y="1751013"/>
          <p14:tracePt t="5623" x="884238" y="1812925"/>
          <p14:tracePt t="5640" x="866775" y="1830388"/>
          <p14:tracePt t="5667" x="857250" y="1830388"/>
          <p14:tracePt t="5923" x="857250" y="1839913"/>
          <p14:tracePt t="5931" x="866775" y="1866900"/>
          <p14:tracePt t="5940" x="919163" y="1955800"/>
          <p14:tracePt t="5957" x="1036638" y="2160588"/>
          <p14:tracePt t="5973" x="1108075" y="2339975"/>
          <p14:tracePt t="5990" x="1169988" y="2482850"/>
          <p14:tracePt t="6007" x="1214438" y="2581275"/>
          <p14:tracePt t="6023" x="1231900" y="2652713"/>
          <p14:tracePt t="6040" x="1241425" y="2679700"/>
          <p14:tracePt t="6057" x="1241425" y="2687638"/>
          <p14:tracePt t="6091" x="1250950" y="2705100"/>
          <p14:tracePt t="6098" x="1250950" y="2732088"/>
          <p14:tracePt t="6107" x="1258888" y="2741613"/>
          <p14:tracePt t="6124" x="1276350" y="2786063"/>
          <p14:tracePt t="6140" x="1347788" y="2867025"/>
          <p14:tracePt t="6157" x="1446213" y="2990850"/>
          <p14:tracePt t="6174" x="1581150" y="3133725"/>
          <p14:tracePt t="6190" x="1768475" y="3303588"/>
          <p14:tracePt t="6207" x="2000250" y="3554413"/>
          <p14:tracePt t="6224" x="2241550" y="3803650"/>
          <p14:tracePt t="6241" x="2509838" y="4125913"/>
          <p14:tracePt t="6257" x="2751138" y="4411663"/>
          <p14:tracePt t="6274" x="2894013" y="4625975"/>
          <p14:tracePt t="6291" x="3027363" y="4830763"/>
          <p14:tracePt t="6307" x="3054350" y="4875213"/>
          <p14:tracePt t="6324" x="3062288" y="4894263"/>
          <p14:tracePt t="6340" x="3062288" y="4938713"/>
          <p14:tracePt t="6357" x="3062288" y="4965700"/>
          <p14:tracePt t="6374" x="3044825" y="5000625"/>
          <p14:tracePt t="6435" x="3054350" y="5000625"/>
          <p14:tracePt t="6443" x="3089275" y="4991100"/>
          <p14:tracePt t="6451" x="3125788" y="4965700"/>
          <p14:tracePt t="6459" x="3170238" y="4938713"/>
          <p14:tracePt t="6474" x="3214688" y="4911725"/>
          <p14:tracePt t="6491" x="3303588" y="4857750"/>
          <p14:tracePt t="6507" x="3394075" y="4813300"/>
          <p14:tracePt t="6524" x="3616325" y="4687888"/>
          <p14:tracePt t="6541" x="4125913" y="4268788"/>
          <p14:tracePt t="6558" x="4786313" y="3482975"/>
          <p14:tracePt t="6574" x="5330825" y="2482850"/>
          <p14:tracePt t="6591" x="5705475" y="1598613"/>
          <p14:tracePt t="6608" x="5991225" y="911225"/>
          <p14:tracePt t="6624" x="6143625" y="527050"/>
          <p14:tracePt t="6641" x="6197600" y="357188"/>
          <p14:tracePt t="6658" x="6205538" y="285750"/>
          <p14:tracePt t="6674" x="6205538" y="250825"/>
          <p14:tracePt t="6691" x="6205538" y="223838"/>
          <p14:tracePt t="6716" x="6205538" y="214313"/>
          <p14:tracePt t="6731" x="6205538" y="204788"/>
          <p14:tracePt t="6747" x="6205538" y="187325"/>
          <p14:tracePt t="6758" x="6215063" y="179388"/>
          <p14:tracePt t="6774" x="6215063" y="160338"/>
          <p14:tracePt t="6791" x="6188075" y="88900"/>
          <p14:tracePt t="6808" x="6027738" y="0"/>
          <p14:tracePt t="6824" x="5751513" y="0"/>
          <p14:tracePt t="6841" x="5429250" y="0"/>
          <p14:tracePt t="6858" x="5197475" y="0"/>
          <p14:tracePt t="6875" x="5054600" y="0"/>
          <p14:tracePt t="6891" x="4867275" y="0"/>
          <p14:tracePt t="6908" x="4724400" y="17463"/>
          <p14:tracePt t="6925" x="4554538" y="53975"/>
          <p14:tracePt t="6941" x="4367213" y="80963"/>
          <p14:tracePt t="6958" x="4179888" y="88900"/>
          <p14:tracePt t="6975" x="4000500" y="107950"/>
          <p14:tracePt t="6991" x="3822700" y="133350"/>
          <p14:tracePt t="7008" x="3687763" y="160338"/>
          <p14:tracePt t="7025" x="3581400" y="187325"/>
          <p14:tracePt t="7042" x="3446463" y="204788"/>
          <p14:tracePt t="7058" x="3276600" y="241300"/>
          <p14:tracePt t="7060" x="3197225" y="250825"/>
          <p14:tracePt t="7075" x="3116263" y="268288"/>
          <p14:tracePt t="7091" x="2946400" y="276225"/>
          <p14:tracePt t="7108" x="2884488" y="276225"/>
          <p14:tracePt t="7125" x="2847975" y="285750"/>
          <p14:tracePt t="7142" x="2830513" y="295275"/>
          <p14:tracePt t="7187" x="2847975" y="312738"/>
          <p14:tracePt t="7195" x="2867025" y="322263"/>
          <p14:tracePt t="7203" x="2901950" y="330200"/>
          <p14:tracePt t="7211" x="2982913" y="347663"/>
          <p14:tracePt t="7225" x="3081338" y="374650"/>
          <p14:tracePt t="7242" x="3411538" y="428625"/>
          <p14:tracePt t="7259" x="3990975" y="438150"/>
          <p14:tracePt t="7275" x="4160838" y="438150"/>
          <p14:tracePt t="7292" x="4545013" y="473075"/>
          <p14:tracePt t="7308" x="4724400" y="500063"/>
          <p14:tracePt t="7325" x="4867275" y="527050"/>
          <p14:tracePt t="7342" x="5000625" y="554038"/>
          <p14:tracePt t="7359" x="5143500" y="561975"/>
          <p14:tracePt t="7375" x="5295900" y="561975"/>
          <p14:tracePt t="7393" x="5473700" y="561975"/>
          <p14:tracePt t="7408" x="5643563" y="554038"/>
          <p14:tracePt t="7425" x="5786438" y="517525"/>
          <p14:tracePt t="7442" x="5894388" y="500063"/>
          <p14:tracePt t="7459" x="6018213" y="473075"/>
          <p14:tracePt t="7475" x="6081713" y="465138"/>
          <p14:tracePt t="7492" x="6143625" y="446088"/>
          <p14:tracePt t="7510" x="6180138" y="438150"/>
          <p14:tracePt t="7525" x="6215063" y="419100"/>
          <p14:tracePt t="7542" x="6242050" y="411163"/>
          <p14:tracePt t="7559" x="6251575" y="393700"/>
          <p14:tracePt t="7575" x="6251575" y="374650"/>
          <p14:tracePt t="7592" x="6251575" y="357188"/>
          <p14:tracePt t="7609" x="6242050" y="330200"/>
          <p14:tracePt t="7627" x="6197600" y="276225"/>
          <p14:tracePt t="7643" x="6170613" y="268288"/>
          <p14:tracePt t="7644" x="6143625" y="250825"/>
          <p14:tracePt t="7659" x="6062663" y="223838"/>
          <p14:tracePt t="7676" x="5938838" y="187325"/>
          <p14:tracePt t="7692" x="5786438" y="169863"/>
          <p14:tracePt t="7709" x="5626100" y="169863"/>
          <p14:tracePt t="7726" x="5465763" y="169863"/>
          <p14:tracePt t="7742" x="5348288" y="169863"/>
          <p14:tracePt t="7759" x="5259388" y="169863"/>
          <p14:tracePt t="7776" x="5180013" y="187325"/>
          <p14:tracePt t="7792" x="5133975" y="204788"/>
          <p14:tracePt t="7809" x="5081588" y="223838"/>
          <p14:tracePt t="7826" x="5018088" y="258763"/>
          <p14:tracePt t="7843" x="4946650" y="312738"/>
          <p14:tracePt t="7859" x="4929188" y="330200"/>
          <p14:tracePt t="7877" x="4929188" y="339725"/>
          <p14:tracePt t="7893" x="4929188" y="366713"/>
          <p14:tracePt t="7909" x="4983163" y="374650"/>
          <p14:tracePt t="7926" x="5153025" y="411163"/>
          <p14:tracePt t="7943" x="5375275" y="411163"/>
          <p14:tracePt t="7959" x="5599113" y="411163"/>
          <p14:tracePt t="7976" x="5795963" y="411163"/>
          <p14:tracePt t="7993" x="5884863" y="411163"/>
          <p14:tracePt t="8009" x="5929313" y="411163"/>
          <p14:tracePt t="8211" x="5919788" y="411163"/>
          <p14:tracePt t="8219" x="5884863" y="411163"/>
          <p14:tracePt t="8227" x="5857875" y="401638"/>
          <p14:tracePt t="8243" x="5795963" y="393700"/>
          <p14:tracePt t="8260" x="5741988" y="384175"/>
          <p14:tracePt t="8277" x="5705475" y="384175"/>
          <p14:tracePt t="8293" x="5688013" y="384175"/>
          <p14:tracePt t="8323" x="5680075" y="384175"/>
          <p14:tracePt t="8340" x="5661025" y="384175"/>
          <p14:tracePt t="8355" x="5634038" y="374650"/>
          <p14:tracePt t="8363" x="5626100" y="374650"/>
          <p14:tracePt t="8377" x="5599113" y="366713"/>
          <p14:tracePt t="8393" x="5537200" y="357188"/>
          <p14:tracePt t="8410" x="5491163" y="347663"/>
          <p14:tracePt t="8427" x="5357813" y="339725"/>
          <p14:tracePt t="8443" x="5197475" y="339725"/>
          <p14:tracePt t="8460" x="5000625" y="339725"/>
          <p14:tracePt t="8477" x="4822825" y="339725"/>
          <p14:tracePt t="8493" x="4625975" y="339725"/>
          <p14:tracePt t="8510" x="4429125" y="339725"/>
          <p14:tracePt t="8527" x="4259263" y="339725"/>
          <p14:tracePt t="8543" x="4125913" y="357188"/>
          <p14:tracePt t="8560" x="4054475" y="374650"/>
          <p14:tracePt t="8577" x="4017963" y="384175"/>
          <p14:tracePt t="8594" x="4010025" y="393700"/>
          <p14:tracePt t="8610" x="3990975" y="411163"/>
          <p14:tracePt t="8628" x="3990975" y="419100"/>
          <p14:tracePt t="8644" x="3983038" y="438150"/>
          <p14:tracePt t="8661" x="3983038" y="455613"/>
          <p14:tracePt t="8677" x="3983038" y="465138"/>
          <p14:tracePt t="8696" x="3983038" y="482600"/>
          <p14:tracePt t="8711" x="3983038" y="500063"/>
          <p14:tracePt t="8727" x="3983038" y="517525"/>
          <p14:tracePt t="8744" x="3983038" y="536575"/>
          <p14:tracePt t="8761" x="3973513" y="561975"/>
          <p14:tracePt t="8777" x="3973513" y="588963"/>
          <p14:tracePt t="8794" x="3956050" y="633413"/>
          <p14:tracePt t="8811" x="3946525" y="714375"/>
          <p14:tracePt t="8827" x="3946525" y="919163"/>
          <p14:tracePt t="8844" x="3946525" y="1081088"/>
          <p14:tracePt t="8861" x="3956050" y="1268413"/>
          <p14:tracePt t="8878" x="4000500" y="1465263"/>
          <p14:tracePt t="8894" x="4037013" y="1670050"/>
          <p14:tracePt t="8911" x="4089400" y="1874838"/>
          <p14:tracePt t="8927" x="4125913" y="2044700"/>
          <p14:tracePt t="8944" x="4160838" y="2241550"/>
          <p14:tracePt t="8961" x="4187825" y="2438400"/>
          <p14:tracePt t="8978" x="4224338" y="2589213"/>
          <p14:tracePt t="8994" x="4251325" y="2705100"/>
          <p14:tracePt t="9011" x="4295775" y="2813050"/>
          <p14:tracePt t="9028" x="4340225" y="2867025"/>
          <p14:tracePt t="9044" x="4384675" y="2901950"/>
          <p14:tracePt t="9061" x="4446588" y="2955925"/>
          <p14:tracePt t="9078" x="4491038" y="2990850"/>
          <p14:tracePt t="9094" x="4527550" y="3027363"/>
          <p14:tracePt t="9111" x="4562475" y="3081338"/>
          <p14:tracePt t="9128" x="4633913" y="3152775"/>
          <p14:tracePt t="9144" x="4751388" y="3224213"/>
          <p14:tracePt t="9161" x="4875213" y="3276600"/>
          <p14:tracePt t="9178" x="4973638" y="3303588"/>
          <p14:tracePt t="9194" x="5010150" y="3313113"/>
          <p14:tracePt t="9211" x="5027613" y="3313113"/>
          <p14:tracePt t="9243" x="5027613" y="3295650"/>
          <p14:tracePt t="9252" x="5027613" y="3286125"/>
          <p14:tracePt t="9261" x="5010150" y="3259138"/>
          <p14:tracePt t="9278" x="4983163" y="3232150"/>
          <p14:tracePt t="9295" x="4956175" y="3214688"/>
          <p14:tracePt t="9315" x="4938713" y="3214688"/>
          <p14:tracePt t="9328" x="4929188" y="3214688"/>
          <p14:tracePt t="9345" x="4911725" y="3251200"/>
          <p14:tracePt t="9361" x="4884738" y="3322638"/>
          <p14:tracePt t="9378" x="4840288" y="3419475"/>
          <p14:tracePt t="9395" x="4776788" y="3527425"/>
          <p14:tracePt t="9412" x="4705350" y="3679825"/>
          <p14:tracePt t="9428" x="4670425" y="3751263"/>
          <p14:tracePt t="9445" x="4625975" y="3813175"/>
          <p14:tracePt t="9462" x="4589463" y="3857625"/>
          <p14:tracePt t="9479" x="4589463" y="3875088"/>
          <p14:tracePt t="9500" x="4589463" y="3884613"/>
          <p14:tracePt t="9512" x="4589463" y="3894138"/>
          <p14:tracePt t="9528" x="4643438" y="3902075"/>
          <p14:tracePt t="9545" x="4803775" y="3902075"/>
          <p14:tracePt t="9562" x="4991100" y="3902075"/>
          <p14:tracePt t="9581" x="5126038" y="3902075"/>
          <p14:tracePt t="9582" x="5187950" y="3902075"/>
          <p14:tracePt t="9595" x="5224463" y="3894138"/>
          <p14:tracePt t="9612" x="5251450" y="3894138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648072"/>
          </a:xfrm>
        </p:spPr>
        <p:txBody>
          <a:bodyPr>
            <a:normAutofit/>
          </a:bodyPr>
          <a:lstStyle/>
          <a:p>
            <a:r>
              <a:rPr lang="pt-BR" sz="32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PROGRAMA DA DISCIPLINA</a:t>
            </a:r>
            <a:endParaRPr lang="pt-BR" sz="3200" b="1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6093296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pt-BR" sz="2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UNIDADE I </a:t>
            </a:r>
            <a:r>
              <a:rPr lang="pt-BR" sz="2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– CONCEITOS INTRODUTÓRIOS</a:t>
            </a:r>
          </a:p>
          <a:p>
            <a:pPr>
              <a:buNone/>
            </a:pPr>
            <a:r>
              <a:rPr lang="pt-BR" sz="28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2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>
              <a:buNone/>
            </a:pPr>
            <a:r>
              <a:rPr lang="pt-BR" sz="2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2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 II </a:t>
            </a:r>
            <a:r>
              <a:rPr lang="pt-BR" sz="2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– TRAÇÃO E COMPRESSÃO ENTRE OS LIMITES ELÁSTICOS</a:t>
            </a:r>
          </a:p>
          <a:p>
            <a:pPr>
              <a:buNone/>
            </a:pPr>
            <a:r>
              <a:rPr lang="pt-BR" sz="28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2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</a:t>
            </a:r>
          </a:p>
          <a:p>
            <a:pPr>
              <a:buNone/>
            </a:pPr>
            <a:r>
              <a:rPr lang="pt-BR" sz="2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 III </a:t>
            </a:r>
            <a:r>
              <a:rPr lang="pt-BR" sz="2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– CONCEITOS FUNDAMENTAIS       DA ANÁLISE ESTRUTURAL</a:t>
            </a:r>
          </a:p>
          <a:p>
            <a:pPr>
              <a:buNone/>
            </a:pPr>
            <a:endParaRPr lang="pt-BR" sz="2800" dirty="0" smtClean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t-BR" sz="2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 IV </a:t>
            </a:r>
            <a:r>
              <a:rPr lang="pt-BR" sz="2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– ESTUDO DAS VIGAS</a:t>
            </a:r>
          </a:p>
          <a:p>
            <a:pPr>
              <a:buNone/>
            </a:pPr>
            <a:endParaRPr lang="pt-BR" sz="2800" dirty="0" smtClean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t-BR" sz="2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 V</a:t>
            </a:r>
            <a:r>
              <a:rPr lang="pt-BR" sz="2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– SUPERFÍCIES PLANAS</a:t>
            </a:r>
          </a:p>
          <a:p>
            <a:pPr>
              <a:buNone/>
            </a:pPr>
            <a:endParaRPr lang="pt-BR" sz="2800" dirty="0" smtClean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t-BR" sz="2800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 VI</a:t>
            </a:r>
            <a:r>
              <a:rPr lang="pt-BR" sz="2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– TENSÕES NAS VIGAS</a:t>
            </a:r>
          </a:p>
          <a:p>
            <a:pPr>
              <a:buNone/>
            </a:pPr>
            <a:r>
              <a:rPr lang="pt-BR" sz="28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28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499"/>
    </mc:Choice>
    <mc:Fallback xmlns="">
      <p:transition spd="slow" advTm="38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79" x="5241925" y="3902075"/>
          <p14:tracePt t="1387" x="5232400" y="3911600"/>
          <p14:tracePt t="1397" x="5214938" y="3938588"/>
          <p14:tracePt t="1414" x="5197475" y="3983038"/>
          <p14:tracePt t="1431" x="5160963" y="4017963"/>
          <p14:tracePt t="1447" x="5126038" y="4037013"/>
          <p14:tracePt t="1465" x="5089525" y="4044950"/>
          <p14:tracePt t="1481" x="5054600" y="4017963"/>
          <p14:tracePt t="1497" x="4965700" y="3768725"/>
          <p14:tracePt t="1514" x="4456113" y="2714625"/>
          <p14:tracePt t="1531" x="3946525" y="2036763"/>
          <p14:tracePt t="1547" x="3517900" y="1517650"/>
          <p14:tracePt t="1564" x="3295650" y="1250950"/>
          <p14:tracePt t="1581" x="3214688" y="1133475"/>
          <p14:tracePt t="1598" x="3187700" y="1089025"/>
          <p14:tracePt t="1614" x="3170238" y="1071563"/>
          <p14:tracePt t="1631" x="3170238" y="1062038"/>
          <p14:tracePt t="1648" x="3170238" y="1036638"/>
          <p14:tracePt t="1664" x="3170238" y="1017588"/>
          <p14:tracePt t="1681" x="3160713" y="1000125"/>
          <p14:tracePt t="1867" x="3170238" y="990600"/>
          <p14:tracePt t="1875" x="3205163" y="965200"/>
          <p14:tracePt t="1883" x="3241675" y="919163"/>
          <p14:tracePt t="1898" x="3286125" y="874713"/>
          <p14:tracePt t="1915" x="3367088" y="679450"/>
          <p14:tracePt t="1931" x="3394075" y="588963"/>
          <p14:tracePt t="1948" x="3402013" y="527050"/>
          <p14:tracePt t="1965" x="3429000" y="500063"/>
          <p14:tracePt t="1981" x="3446463" y="482600"/>
          <p14:tracePt t="1998" x="3446463" y="473075"/>
          <p14:tracePt t="2015" x="3455988" y="473075"/>
          <p14:tracePt t="2032" x="3473450" y="473075"/>
          <p14:tracePt t="2048" x="3500438" y="473075"/>
          <p14:tracePt t="2065" x="3625850" y="473075"/>
          <p14:tracePt t="2081" x="3848100" y="473075"/>
          <p14:tracePt t="2099" x="4205288" y="473075"/>
          <p14:tracePt t="2115" x="4357688" y="473075"/>
          <p14:tracePt t="2131" x="4510088" y="465138"/>
          <p14:tracePt t="2148" x="4714875" y="438150"/>
          <p14:tracePt t="2165" x="4965700" y="401638"/>
          <p14:tracePt t="2182" x="5160963" y="374650"/>
          <p14:tracePt t="2198" x="5224463" y="374650"/>
          <p14:tracePt t="2215" x="5241925" y="374650"/>
          <p14:tracePt t="2275" x="5251450" y="374650"/>
          <p14:tracePt t="2355" x="5259388" y="374650"/>
          <p14:tracePt t="2363" x="5276850" y="374650"/>
          <p14:tracePt t="2379" x="5295900" y="384175"/>
          <p14:tracePt t="2387" x="5322888" y="393700"/>
          <p14:tracePt t="2399" x="5348288" y="411163"/>
          <p14:tracePt t="2415" x="5438775" y="465138"/>
          <p14:tracePt t="2432" x="5537200" y="527050"/>
          <p14:tracePt t="2449" x="5581650" y="561975"/>
          <p14:tracePt t="2466" x="5616575" y="581025"/>
          <p14:tracePt t="2482" x="5626100" y="588963"/>
          <p14:tracePt t="2499" x="5643563" y="615950"/>
          <p14:tracePt t="2515" x="5653088" y="669925"/>
          <p14:tracePt t="2532" x="5688013" y="795338"/>
          <p14:tracePt t="2549" x="5741988" y="982663"/>
          <p14:tracePt t="2566" x="5759450" y="1169988"/>
          <p14:tracePt t="2582" x="5751513" y="1322388"/>
          <p14:tracePt t="2599" x="5724525" y="1473200"/>
          <p14:tracePt t="2616" x="5680075" y="1643063"/>
          <p14:tracePt t="2632" x="5643563" y="1830388"/>
          <p14:tracePt t="2649" x="5608638" y="2027238"/>
          <p14:tracePt t="2666" x="5562600" y="2276475"/>
          <p14:tracePt t="2683" x="5483225" y="2776538"/>
          <p14:tracePt t="2699" x="5465763" y="3089275"/>
          <p14:tracePt t="2716" x="5465763" y="3330575"/>
          <p14:tracePt t="2732" x="5465763" y="3473450"/>
          <p14:tracePt t="2749" x="5465763" y="3536950"/>
          <p14:tracePt t="2766" x="5456238" y="3562350"/>
          <p14:tracePt t="2931" x="5483225" y="3554413"/>
          <p14:tracePt t="2939" x="5537200" y="3527425"/>
          <p14:tracePt t="2949" x="5572125" y="3490913"/>
          <p14:tracePt t="2966" x="5608638" y="3429000"/>
          <p14:tracePt t="2983" x="5599113" y="3384550"/>
          <p14:tracePt t="2999" x="5572125" y="3340100"/>
          <p14:tracePt t="3016" x="5527675" y="3313113"/>
          <p14:tracePt t="3033" x="5483225" y="3295650"/>
          <p14:tracePt t="3049" x="5446713" y="3268663"/>
          <p14:tracePt t="3066" x="5419725" y="3241675"/>
          <p14:tracePt t="3067" x="5402263" y="3241675"/>
          <p14:tracePt t="3083" x="5367338" y="3224213"/>
          <p14:tracePt t="3100" x="5330825" y="3224213"/>
          <p14:tracePt t="3116" x="5295900" y="3224213"/>
          <p14:tracePt t="3133" x="5268913" y="3224213"/>
          <p14:tracePt t="3150" x="5259388" y="3224213"/>
          <p14:tracePt t="3907" x="5251450" y="3224213"/>
          <p14:tracePt t="3915" x="5241925" y="3205163"/>
          <p14:tracePt t="3923" x="5232400" y="3205163"/>
          <p14:tracePt t="3934" x="5214938" y="3197225"/>
          <p14:tracePt t="3951" x="5205413" y="3197225"/>
          <p14:tracePt t="3967" x="5180013" y="3197225"/>
          <p14:tracePt t="3984" x="5160963" y="3187700"/>
          <p14:tracePt t="4001" x="5143500" y="3170238"/>
          <p14:tracePt t="4018" x="5108575" y="3143250"/>
          <p14:tracePt t="4034" x="5081588" y="3116263"/>
          <p14:tracePt t="4051" x="4973638" y="3071813"/>
          <p14:tracePt t="4068" x="4848225" y="3027363"/>
          <p14:tracePt t="4084" x="4687888" y="3000375"/>
          <p14:tracePt t="4101" x="4518025" y="2982913"/>
          <p14:tracePt t="4118" x="4367213" y="2973388"/>
          <p14:tracePt t="4134" x="4179888" y="2928938"/>
          <p14:tracePt t="4151" x="4017963" y="2867025"/>
          <p14:tracePt t="4168" x="3884613" y="2768600"/>
          <p14:tracePt t="4185" x="3795713" y="2670175"/>
          <p14:tracePt t="4201" x="3705225" y="2562225"/>
          <p14:tracePt t="4218" x="3643313" y="2482850"/>
          <p14:tracePt t="4234" x="3571875" y="2419350"/>
          <p14:tracePt t="4251" x="3482975" y="2374900"/>
          <p14:tracePt t="4268" x="3455988" y="2357438"/>
          <p14:tracePt t="4285" x="3438525" y="2347913"/>
          <p14:tracePt t="4301" x="3411538" y="2322513"/>
          <p14:tracePt t="4318" x="3348038" y="2295525"/>
          <p14:tracePt t="4335" x="3295650" y="2268538"/>
          <p14:tracePt t="4351" x="3224213" y="2214563"/>
          <p14:tracePt t="4368" x="3152775" y="2179638"/>
          <p14:tracePt t="4385" x="3081338" y="2125663"/>
          <p14:tracePt t="4401" x="2990850" y="2081213"/>
          <p14:tracePt t="4418" x="2919413" y="2036763"/>
          <p14:tracePt t="4435" x="2840038" y="1982788"/>
          <p14:tracePt t="4452" x="2714625" y="1901825"/>
          <p14:tracePt t="4468" x="2652713" y="1839913"/>
          <p14:tracePt t="4485" x="2562225" y="1776413"/>
          <p14:tracePt t="4502" x="2473325" y="1704975"/>
          <p14:tracePt t="4518" x="2401888" y="1660525"/>
          <p14:tracePt t="4535" x="2366963" y="1625600"/>
          <p14:tracePt t="4552" x="2347913" y="1616075"/>
          <p14:tracePt t="4568" x="2339975" y="1608138"/>
          <p14:tracePt t="4700" x="2339975" y="1598613"/>
          <p14:tracePt t="4715" x="2347913" y="1608138"/>
          <p14:tracePt t="4724" x="2357438" y="1625600"/>
          <p14:tracePt t="4736" x="2366963" y="1625600"/>
          <p14:tracePt t="4972" x="2366963" y="1616075"/>
          <p14:tracePt t="4996" x="2366963" y="1608138"/>
          <p14:tracePt t="5012" x="2366963" y="1598613"/>
          <p14:tracePt t="5020" x="2366963" y="1589088"/>
          <p14:tracePt t="5035" x="2366963" y="1581150"/>
          <p14:tracePt t="5051" x="2366963" y="1571625"/>
          <p14:tracePt t="5060" x="2366963" y="1562100"/>
          <p14:tracePt t="5069" x="2366963" y="1554163"/>
          <p14:tracePt t="5086" x="2366963" y="1536700"/>
          <p14:tracePt t="5102" x="2366963" y="1517650"/>
          <p14:tracePt t="5119" x="2366963" y="1490663"/>
          <p14:tracePt t="5136" x="2366963" y="1473200"/>
          <p14:tracePt t="5152" x="2374900" y="1465263"/>
          <p14:tracePt t="5276" x="2374900" y="1455738"/>
          <p14:tracePt t="5284" x="2384425" y="1455738"/>
          <p14:tracePt t="5291" x="2401888" y="1438275"/>
          <p14:tracePt t="5303" x="2428875" y="1428750"/>
          <p14:tracePt t="5319" x="2562225" y="1384300"/>
          <p14:tracePt t="5336" x="2759075" y="1330325"/>
          <p14:tracePt t="5353" x="2911475" y="1295400"/>
          <p14:tracePt t="5369" x="2973388" y="1276350"/>
          <p14:tracePt t="5387" x="2982913" y="1276350"/>
          <p14:tracePt t="5557" x="3000375" y="1268413"/>
          <p14:tracePt t="5564" x="3044825" y="1258888"/>
          <p14:tracePt t="5572" x="3108325" y="1250950"/>
          <p14:tracePt t="5586" x="3187700" y="1250950"/>
          <p14:tracePt t="5604" x="3394075" y="1250950"/>
          <p14:tracePt t="5604" x="3500438" y="1250950"/>
          <p14:tracePt t="5620" x="3732213" y="1250950"/>
          <p14:tracePt t="5637" x="3902075" y="1250950"/>
          <p14:tracePt t="5656" x="3983038" y="1250950"/>
          <p14:tracePt t="5672" x="4010025" y="1241425"/>
          <p14:tracePt t="5804" x="4010025" y="1231900"/>
          <p14:tracePt t="5836" x="4010025" y="1223963"/>
          <p14:tracePt t="5852" x="4017963" y="1214438"/>
          <p14:tracePt t="5884" x="4027488" y="1204913"/>
          <p14:tracePt t="6220" x="4037013" y="1204913"/>
          <p14:tracePt t="6236" x="4044950" y="1204913"/>
          <p14:tracePt t="6284" x="4054475" y="1204913"/>
          <p14:tracePt t="6292" x="4062413" y="1204913"/>
          <p14:tracePt t="6308" x="4071938" y="1204913"/>
          <p14:tracePt t="6332" x="4081463" y="1204913"/>
          <p14:tracePt t="6348" x="4089400" y="1204913"/>
          <p14:tracePt t="6356" x="4098925" y="1204913"/>
          <p14:tracePt t="6372" x="4108450" y="1204913"/>
          <p14:tracePt t="6388" x="4116388" y="1204913"/>
          <p14:tracePt t="6388" x="4125913" y="1204913"/>
          <p14:tracePt t="6405" x="4143375" y="1204913"/>
          <p14:tracePt t="6422" x="4232275" y="1204913"/>
          <p14:tracePt t="6437" x="4322763" y="1204913"/>
          <p14:tracePt t="6454" x="4438650" y="1204913"/>
          <p14:tracePt t="6471" x="4545013" y="1204913"/>
          <p14:tracePt t="6487" x="4679950" y="1204913"/>
          <p14:tracePt t="6504" x="4813300" y="1204913"/>
          <p14:tracePt t="6521" x="4946650" y="1204913"/>
          <p14:tracePt t="6538" x="5089525" y="1204913"/>
          <p14:tracePt t="6554" x="5224463" y="1204913"/>
          <p14:tracePt t="6571" x="5357813" y="1204913"/>
          <p14:tracePt t="6588" x="5500688" y="1204913"/>
          <p14:tracePt t="6604" x="5626100" y="1204913"/>
          <p14:tracePt t="6621" x="5786438" y="1204913"/>
          <p14:tracePt t="6638" x="5965825" y="1204913"/>
          <p14:tracePt t="6655" x="6170613" y="1204913"/>
          <p14:tracePt t="6672" x="6348413" y="1204913"/>
          <p14:tracePt t="6688" x="6438900" y="1204913"/>
          <p14:tracePt t="6705" x="6446838" y="1204913"/>
          <p14:tracePt t="6721" x="6456363" y="1204913"/>
          <p14:tracePt t="6788" x="6465888" y="1204913"/>
          <p14:tracePt t="6804" x="6483350" y="1204913"/>
          <p14:tracePt t="6812" x="6510338" y="1204913"/>
          <p14:tracePt t="6821" x="6554788" y="1204913"/>
          <p14:tracePt t="6838" x="6715125" y="1204913"/>
          <p14:tracePt t="6855" x="6884988" y="1204913"/>
          <p14:tracePt t="6872" x="7089775" y="1204913"/>
          <p14:tracePt t="6888" x="7259638" y="1204913"/>
          <p14:tracePt t="6905" x="7367588" y="1204913"/>
          <p14:tracePt t="6922" x="7412038" y="1204913"/>
          <p14:tracePt t="6938" x="7429500" y="1204913"/>
          <p14:tracePt t="7157" x="7439025" y="1204913"/>
          <p14:tracePt t="7164" x="7456488" y="1204913"/>
          <p14:tracePt t="7172" x="7466013" y="1204913"/>
          <p14:tracePt t="7189" x="7500938" y="1196975"/>
          <p14:tracePt t="7205" x="7545388" y="1196975"/>
          <p14:tracePt t="7222" x="7589838" y="1187450"/>
          <p14:tracePt t="7239" x="7616825" y="1169988"/>
          <p14:tracePt t="7493" x="7626350" y="1169988"/>
          <p14:tracePt t="7500" x="7643813" y="1169988"/>
          <p14:tracePt t="7516" x="7661275" y="1160463"/>
          <p14:tracePt t="7524" x="7670800" y="1160463"/>
          <p14:tracePt t="7539" x="7680325" y="1160463"/>
          <p14:tracePt t="7644" x="7688263" y="1160463"/>
          <p14:tracePt t="7668" x="7697788" y="1160463"/>
          <p14:tracePt t="7741" x="7705725" y="1152525"/>
          <p14:tracePt t="7764" x="7715250" y="1152525"/>
          <p14:tracePt t="7788" x="7724775" y="1152525"/>
          <p14:tracePt t="7796" x="7732713" y="1152525"/>
          <p14:tracePt t="7837" x="7732713" y="1143000"/>
          <p14:tracePt t="8773" x="7724775" y="1152525"/>
          <p14:tracePt t="8781" x="7715250" y="1160463"/>
          <p14:tracePt t="8797" x="7705725" y="1160463"/>
          <p14:tracePt t="8813" x="7697788" y="1160463"/>
          <p14:tracePt t="8829" x="7680325" y="1169988"/>
          <p14:tracePt t="9885" x="7670800" y="1160463"/>
          <p14:tracePt t="9893" x="7670800" y="1152525"/>
          <p14:tracePt t="9941" x="7661275" y="1152525"/>
          <p14:tracePt t="9950" x="7634288" y="1152525"/>
          <p14:tracePt t="9959" x="7581900" y="1152525"/>
          <p14:tracePt t="9976" x="7340600" y="1196975"/>
          <p14:tracePt t="9993" x="6929438" y="1276350"/>
          <p14:tracePt t="10009" x="6348413" y="1393825"/>
          <p14:tracePt t="10026" x="5599113" y="1544638"/>
          <p14:tracePt t="10043" x="4884738" y="1697038"/>
          <p14:tracePt t="10059" x="4232275" y="1803400"/>
          <p14:tracePt t="10076" x="3687763" y="1893888"/>
          <p14:tracePt t="10093" x="3232150" y="1965325"/>
          <p14:tracePt t="10109" x="2616200" y="2071688"/>
          <p14:tracePt t="10126" x="2152650" y="2152650"/>
          <p14:tracePt t="10143" x="1758950" y="2197100"/>
          <p14:tracePt t="10159" x="1544638" y="2205038"/>
          <p14:tracePt t="10176" x="1393825" y="2205038"/>
          <p14:tracePt t="10193" x="1312863" y="2205038"/>
          <p14:tracePt t="10209" x="1241425" y="2205038"/>
          <p14:tracePt t="10226" x="1179513" y="2205038"/>
          <p14:tracePt t="10243" x="1062038" y="2232025"/>
          <p14:tracePt t="10259" x="919163" y="2259013"/>
          <p14:tracePt t="10276" x="731838" y="2295525"/>
          <p14:tracePt t="10293" x="446088" y="2347913"/>
          <p14:tracePt t="10310" x="295275" y="2374900"/>
          <p14:tracePt t="10326" x="204788" y="2393950"/>
          <p14:tracePt t="10343" x="179388" y="2401888"/>
          <p14:tracePt t="10360" x="169863" y="2401888"/>
          <p14:tracePt t="10422" x="179388" y="2393950"/>
          <p14:tracePt t="10430" x="196850" y="2393950"/>
          <p14:tracePt t="10437" x="214313" y="2374900"/>
          <p14:tracePt t="10446" x="241300" y="2366963"/>
          <p14:tracePt t="10460" x="268288" y="2366963"/>
          <p14:tracePt t="10476" x="330200" y="2330450"/>
          <p14:tracePt t="10493" x="366713" y="2312988"/>
          <p14:tracePt t="10525" x="374650" y="2312988"/>
          <p14:tracePt t="10533" x="384175" y="2303463"/>
          <p14:tracePt t="10550" x="393700" y="2295525"/>
          <p14:tracePt t="10560" x="411163" y="2295525"/>
          <p14:tracePt t="10577" x="465138" y="2259013"/>
          <p14:tracePt t="10593" x="588963" y="2197100"/>
          <p14:tracePt t="10610" x="758825" y="2125663"/>
          <p14:tracePt t="10627" x="884238" y="2081213"/>
          <p14:tracePt t="10644" x="946150" y="2062163"/>
          <p14:tracePt t="10660" x="965200" y="2044700"/>
          <p14:tracePt t="10677" x="1000125" y="2036763"/>
          <p14:tracePt t="10693" x="1062038" y="2017713"/>
          <p14:tracePt t="10710" x="1071563" y="2009775"/>
          <p14:tracePt t="10742" x="1081088" y="2000250"/>
          <p14:tracePt t="10757" x="1089025" y="2000250"/>
          <p14:tracePt t="10773" x="1108075" y="1990725"/>
          <p14:tracePt t="10782" x="1116013" y="1982788"/>
          <p14:tracePt t="10794" x="1125538" y="1982788"/>
          <p14:tracePt t="10810" x="1214438" y="1973263"/>
          <p14:tracePt t="10827" x="1374775" y="1973263"/>
          <p14:tracePt t="10844" x="1517650" y="1973263"/>
          <p14:tracePt t="10860" x="1633538" y="1982788"/>
          <p14:tracePt t="10877" x="1679575" y="1990725"/>
          <p14:tracePt t="10894" x="1704975" y="1990725"/>
          <p14:tracePt t="10910" x="1758950" y="2009775"/>
          <p14:tracePt t="10927" x="1874838" y="2009775"/>
          <p14:tracePt t="10944" x="2081213" y="2009775"/>
          <p14:tracePt t="10960" x="2401888" y="2009775"/>
          <p14:tracePt t="10977" x="2803525" y="2009775"/>
          <p14:tracePt t="10994" x="3071813" y="2009775"/>
          <p14:tracePt t="11010" x="3268663" y="2009775"/>
          <p14:tracePt t="11027" x="3357563" y="2009775"/>
          <p14:tracePt t="11044" x="3384550" y="2009775"/>
          <p14:tracePt t="11118" x="3394075" y="2009775"/>
          <p14:tracePt t="11134" x="3402013" y="2009775"/>
          <p14:tracePt t="11142" x="3411538" y="2009775"/>
          <p14:tracePt t="11190" x="3429000" y="2017713"/>
          <p14:tracePt t="11214" x="3438525" y="2017713"/>
          <p14:tracePt t="11222" x="3455988" y="2017713"/>
          <p14:tracePt t="11230" x="3473450" y="2027238"/>
          <p14:tracePt t="11244" x="3482975" y="2027238"/>
          <p14:tracePt t="11261" x="3500438" y="2036763"/>
          <p14:tracePt t="11486" x="3509963" y="2044700"/>
          <p14:tracePt t="11670" x="3509963" y="2054225"/>
          <p14:tracePt t="11678" x="3509963" y="2062163"/>
          <p14:tracePt t="11686" x="3500438" y="2062163"/>
          <p14:tracePt t="11695" x="3490913" y="2071688"/>
          <p14:tracePt t="11712" x="3465513" y="2071688"/>
          <p14:tracePt t="11728" x="3438525" y="2081213"/>
          <p14:tracePt t="11745" x="3429000" y="2081213"/>
          <p14:tracePt t="11762" x="3411538" y="2081213"/>
          <p14:tracePt t="11854" x="3411538" y="2071688"/>
          <p14:tracePt t="11870" x="3419475" y="2071688"/>
          <p14:tracePt t="11878" x="3438525" y="2062163"/>
          <p14:tracePt t="11886" x="3465513" y="2054225"/>
          <p14:tracePt t="11895" x="3490913" y="2054225"/>
          <p14:tracePt t="11912" x="3554413" y="2044700"/>
          <p14:tracePt t="11928" x="3643313" y="2036763"/>
          <p14:tracePt t="11945" x="3705225" y="2036763"/>
          <p14:tracePt t="11962" x="3732213" y="2036763"/>
          <p14:tracePt t="11978" x="3751263" y="2036763"/>
          <p14:tracePt t="12006" x="3759200" y="2027238"/>
          <p14:tracePt t="12054" x="3759200" y="2017713"/>
          <p14:tracePt t="12070" x="3759200" y="2009775"/>
          <p14:tracePt t="12102" x="3759200" y="2000250"/>
          <p14:tracePt t="12550" x="3768725" y="1990725"/>
          <p14:tracePt t="12638" x="3776663" y="1990725"/>
          <p14:tracePt t="12654" x="3786188" y="1982788"/>
          <p14:tracePt t="12670" x="3813175" y="1982788"/>
          <p14:tracePt t="12694" x="3822700" y="1973263"/>
          <p14:tracePt t="12758" x="3830638" y="1973263"/>
          <p14:tracePt t="12766" x="3840163" y="1973263"/>
          <p14:tracePt t="12775" x="3848100" y="1973263"/>
          <p14:tracePt t="12782" x="3857625" y="1973263"/>
          <p14:tracePt t="12796" x="3875088" y="1965325"/>
          <p14:tracePt t="12813" x="3919538" y="1955800"/>
          <p14:tracePt t="12830" x="3983038" y="1955800"/>
          <p14:tracePt t="12846" x="4027488" y="1955800"/>
          <p14:tracePt t="12863" x="4089400" y="1955800"/>
          <p14:tracePt t="12880" x="4152900" y="1955800"/>
          <p14:tracePt t="12897" x="4214813" y="1955800"/>
          <p14:tracePt t="12913" x="4286250" y="1955800"/>
          <p14:tracePt t="12930" x="4402138" y="1955800"/>
          <p14:tracePt t="12947" x="4545013" y="1955800"/>
          <p14:tracePt t="12963" x="4670425" y="1973263"/>
          <p14:tracePt t="12980" x="4795838" y="1982788"/>
          <p14:tracePt t="12997" x="4919663" y="2000250"/>
          <p14:tracePt t="13013" x="5072063" y="2000250"/>
          <p14:tracePt t="13030" x="5286375" y="2000250"/>
          <p14:tracePt t="13047" x="5402263" y="2000250"/>
          <p14:tracePt t="13063" x="5473700" y="2000250"/>
          <p14:tracePt t="13080" x="5527675" y="2000250"/>
          <p14:tracePt t="13097" x="5581650" y="2000250"/>
          <p14:tracePt t="13113" x="5616575" y="2000250"/>
          <p14:tracePt t="13130" x="5661025" y="2000250"/>
          <p14:tracePt t="13147" x="5741988" y="1990725"/>
          <p14:tracePt t="13163" x="5822950" y="1990725"/>
          <p14:tracePt t="13180" x="5956300" y="1990725"/>
          <p14:tracePt t="13197" x="6108700" y="1990725"/>
          <p14:tracePt t="13214" x="6242050" y="1990725"/>
          <p14:tracePt t="13215" x="6296025" y="1990725"/>
          <p14:tracePt t="13230" x="6375400" y="1990725"/>
          <p14:tracePt t="13247" x="6473825" y="1990725"/>
          <p14:tracePt t="13264" x="6589713" y="1990725"/>
          <p14:tracePt t="13280" x="6751638" y="2009775"/>
          <p14:tracePt t="13297" x="6911975" y="2044700"/>
          <p14:tracePt t="13314" x="7062788" y="2044700"/>
          <p14:tracePt t="13330" x="7205663" y="2044700"/>
          <p14:tracePt t="13347" x="7296150" y="2044700"/>
          <p14:tracePt t="13364" x="7340600" y="2044700"/>
          <p14:tracePt t="13380" x="7348538" y="2044700"/>
          <p14:tracePt t="13527" x="7367588" y="2036763"/>
          <p14:tracePt t="13542" x="7394575" y="2027238"/>
          <p14:tracePt t="13551" x="7402513" y="2027238"/>
          <p14:tracePt t="13564" x="7429500" y="2017713"/>
          <p14:tracePt t="13581" x="7473950" y="2009775"/>
          <p14:tracePt t="13598" x="7581900" y="2009775"/>
          <p14:tracePt t="13614" x="7670800" y="2009775"/>
          <p14:tracePt t="13631" x="7732713" y="2009775"/>
          <p14:tracePt t="13648" x="7777163" y="2009775"/>
          <p14:tracePt t="13665" x="7804150" y="2009775"/>
          <p14:tracePt t="13681" x="7831138" y="2009775"/>
          <p14:tracePt t="13698" x="7848600" y="2009775"/>
          <p14:tracePt t="13714" x="7867650" y="2009775"/>
          <p14:tracePt t="13731" x="7885113" y="2009775"/>
          <p14:tracePt t="13748" x="7912100" y="2009775"/>
          <p14:tracePt t="13764" x="7920038" y="2009775"/>
          <p14:tracePt t="13798" x="7912100" y="2009775"/>
          <p14:tracePt t="13806" x="7885113" y="2017713"/>
          <p14:tracePt t="13814" x="7840663" y="2027238"/>
          <p14:tracePt t="13832" x="7697788" y="2054225"/>
          <p14:tracePt t="13848" x="7466013" y="2062163"/>
          <p14:tracePt t="13865" x="7108825" y="2081213"/>
          <p14:tracePt t="13881" x="6545263" y="2125663"/>
          <p14:tracePt t="13898" x="5965825" y="2143125"/>
          <p14:tracePt t="13915" x="5375275" y="2205038"/>
          <p14:tracePt t="13931" x="4840288" y="2312988"/>
          <p14:tracePt t="13948" x="4384675" y="2393950"/>
          <p14:tracePt t="13964" x="3973513" y="2473325"/>
          <p14:tracePt t="13981" x="3589338" y="2544763"/>
          <p14:tracePt t="13998" x="3160713" y="2633663"/>
          <p14:tracePt t="14015" x="2822575" y="2697163"/>
          <p14:tracePt t="14031" x="2428875" y="2732088"/>
          <p14:tracePt t="14048" x="2125663" y="2732088"/>
          <p14:tracePt t="14065" x="1911350" y="2732088"/>
          <p14:tracePt t="14081" x="1768475" y="2732088"/>
          <p14:tracePt t="14098" x="1687513" y="2732088"/>
          <p14:tracePt t="14115" x="1625600" y="2741613"/>
          <p14:tracePt t="14131" x="1554163" y="2759075"/>
          <p14:tracePt t="14148" x="1482725" y="2759075"/>
          <p14:tracePt t="14165" x="1357313" y="2759075"/>
          <p14:tracePt t="14182" x="1250950" y="2759075"/>
          <p14:tracePt t="14199" x="1169988" y="2759075"/>
          <p14:tracePt t="14215" x="1152525" y="2759075"/>
          <p14:tracePt t="14232" x="1143000" y="2751138"/>
          <p14:tracePt t="14262" x="1143000" y="2741613"/>
          <p14:tracePt t="14270" x="1143000" y="2732088"/>
          <p14:tracePt t="14281" x="1152525" y="2724150"/>
          <p14:tracePt t="14298" x="1179513" y="2705100"/>
          <p14:tracePt t="14315" x="1214438" y="2687638"/>
          <p14:tracePt t="14332" x="1250950" y="2679700"/>
          <p14:tracePt t="14349" x="1330325" y="2652713"/>
          <p14:tracePt t="14365" x="1482725" y="2625725"/>
          <p14:tracePt t="14382" x="1679575" y="2581275"/>
          <p14:tracePt t="14399" x="2009775" y="2509838"/>
          <p14:tracePt t="14415" x="2179638" y="2490788"/>
          <p14:tracePt t="14432" x="2268538" y="2490788"/>
          <p14:tracePt t="14449" x="2312988" y="2490788"/>
          <p14:tracePt t="14472" x="2322513" y="2490788"/>
          <p14:tracePt t="14575" x="2339975" y="2490788"/>
          <p14:tracePt t="14583" x="2347913" y="2482850"/>
          <p14:tracePt t="14591" x="2366963" y="2465388"/>
          <p14:tracePt t="14599" x="2411413" y="2455863"/>
          <p14:tracePt t="14615" x="2527300" y="2428875"/>
          <p14:tracePt t="14632" x="2660650" y="2411413"/>
          <p14:tracePt t="14649" x="2768600" y="2411413"/>
          <p14:tracePt t="14666" x="2847975" y="2411413"/>
          <p14:tracePt t="14682" x="2894013" y="2411413"/>
          <p14:tracePt t="14699" x="2938463" y="2401888"/>
          <p14:tracePt t="14716" x="2982913" y="2393950"/>
          <p14:tracePt t="14732" x="3036888" y="2374900"/>
          <p14:tracePt t="14749" x="3089275" y="2374900"/>
          <p14:tracePt t="14766" x="3125788" y="2366963"/>
          <p14:tracePt t="14782" x="3160713" y="2357438"/>
          <p14:tracePt t="14799" x="3170238" y="2357438"/>
          <p14:tracePt t="14871" x="3187700" y="2347913"/>
          <p14:tracePt t="14895" x="3197225" y="2347913"/>
          <p14:tracePt t="14919" x="3205163" y="2347913"/>
          <p14:tracePt t="14927" x="3214688" y="2347913"/>
          <p14:tracePt t="14935" x="3232150" y="2347913"/>
          <p14:tracePt t="14949" x="3259138" y="2347913"/>
          <p14:tracePt t="14966" x="3340100" y="2347913"/>
          <p14:tracePt t="14967" x="3384550" y="2347913"/>
          <p14:tracePt t="14983" x="3509963" y="2347913"/>
          <p14:tracePt t="14999" x="3633788" y="2347913"/>
          <p14:tracePt t="15016" x="3759200" y="2347913"/>
          <p14:tracePt t="15033" x="3830638" y="2347913"/>
          <p14:tracePt t="15049" x="3875088" y="2347913"/>
          <p14:tracePt t="15066" x="3894138" y="2347913"/>
          <p14:tracePt t="15223" x="3902075" y="2347913"/>
          <p14:tracePt t="15231" x="3938588" y="2347913"/>
          <p14:tracePt t="15239" x="3990975" y="2347913"/>
          <p14:tracePt t="15250" x="4054475" y="2347913"/>
          <p14:tracePt t="15267" x="4197350" y="2347913"/>
          <p14:tracePt t="15283" x="4295775" y="2347913"/>
          <p14:tracePt t="15300" x="4348163" y="2347913"/>
          <p14:tracePt t="15317" x="4367213" y="2347913"/>
          <p14:tracePt t="15333" x="4375150" y="2347913"/>
          <p14:tracePt t="16287" x="4330700" y="2347913"/>
          <p14:tracePt t="16295" x="4259263" y="2347913"/>
          <p14:tracePt t="16303" x="4179888" y="2374900"/>
          <p14:tracePt t="16318" x="4116388" y="2401888"/>
          <p14:tracePt t="16335" x="3938588" y="2509838"/>
          <p14:tracePt t="16351" x="3822700" y="2643188"/>
          <p14:tracePt t="16368" x="3679825" y="2840038"/>
          <p14:tracePt t="16385" x="3527425" y="3098800"/>
          <p14:tracePt t="16401" x="3357563" y="3330575"/>
          <p14:tracePt t="16418" x="3224213" y="3455988"/>
          <p14:tracePt t="16435" x="3133725" y="3517900"/>
          <p14:tracePt t="16451" x="3098800" y="3544888"/>
          <p14:tracePt t="16469" x="3098800" y="3554413"/>
          <p14:tracePt t="16519" x="3089275" y="3554413"/>
          <p14:tracePt t="16544" x="3089275" y="3544888"/>
          <p14:tracePt t="16679" x="3089275" y="3536950"/>
          <p14:tracePt t="16687" x="3071813" y="3536950"/>
          <p14:tracePt t="16695" x="3054350" y="3536950"/>
          <p14:tracePt t="16704" x="3027363" y="3536950"/>
          <p14:tracePt t="16719" x="3009900" y="3536950"/>
          <p14:tracePt t="16735" x="2938463" y="3544888"/>
          <p14:tracePt t="16752" x="2894013" y="3544888"/>
          <p14:tracePt t="16768" x="2795588" y="3544888"/>
          <p14:tracePt t="16785" x="2643188" y="3500438"/>
          <p14:tracePt t="16802" x="2500313" y="3438525"/>
          <p14:tracePt t="16819" x="2393950" y="3394075"/>
          <p14:tracePt t="16835" x="2339975" y="3375025"/>
          <p14:tracePt t="16852" x="2330450" y="3367088"/>
          <p14:tracePt t="16911" x="2322513" y="3357563"/>
          <p14:tracePt t="17160" x="2322513" y="3340100"/>
          <p14:tracePt t="17167" x="2312988" y="3322638"/>
          <p14:tracePt t="17175" x="2303463" y="3313113"/>
          <p14:tracePt t="17186" x="2295525" y="3295650"/>
          <p14:tracePt t="17203" x="2276475" y="3259138"/>
          <p14:tracePt t="17219" x="2268538" y="3232150"/>
          <p14:tracePt t="17236" x="2259013" y="3224213"/>
          <p14:tracePt t="17253" x="2251075" y="3214688"/>
          <p14:tracePt t="17279" x="2241550" y="3197225"/>
          <p14:tracePt t="17560" x="2251075" y="3197225"/>
          <p14:tracePt t="18280" x="2241550" y="3187700"/>
          <p14:tracePt t="18304" x="2232025" y="3187700"/>
          <p14:tracePt t="18336" x="2224088" y="3187700"/>
          <p14:tracePt t="18344" x="2214563" y="3187700"/>
          <p14:tracePt t="18360" x="2205038" y="3179763"/>
          <p14:tracePt t="18384" x="2187575" y="3179763"/>
          <p14:tracePt t="18392" x="2179638" y="3170238"/>
          <p14:tracePt t="18404" x="2170113" y="3160713"/>
          <p14:tracePt t="18421" x="2152650" y="3152775"/>
          <p14:tracePt t="18437" x="2125663" y="3143250"/>
          <p14:tracePt t="18454" x="2108200" y="3133725"/>
          <p14:tracePt t="18471" x="2098675" y="3125788"/>
          <p14:tracePt t="18520" x="2116138" y="3116263"/>
          <p14:tracePt t="18528" x="2214563" y="3098800"/>
          <p14:tracePt t="18538" x="2446338" y="3044825"/>
          <p14:tracePt t="18554" x="3367088" y="2901950"/>
          <p14:tracePt t="18571" x="4125913" y="2965450"/>
          <p14:tracePt t="18588" x="4751388" y="3054350"/>
          <p14:tracePt t="18604" x="5089525" y="3116263"/>
          <p14:tracePt t="18621" x="5224463" y="3143250"/>
          <p14:tracePt t="18638" x="5251450" y="3160713"/>
          <p14:tracePt t="18680" x="5251450" y="3170238"/>
          <p14:tracePt t="18712" x="5251450" y="3179763"/>
          <p14:tracePt t="18728" x="5251450" y="3187700"/>
          <p14:tracePt t="18752" x="5251450" y="3197225"/>
          <p14:tracePt t="18768" x="5268913" y="3197225"/>
          <p14:tracePt t="18776" x="5295900" y="3197225"/>
          <p14:tracePt t="18788" x="5340350" y="3197225"/>
          <p14:tracePt t="18805" x="5500688" y="3197225"/>
          <p14:tracePt t="18821" x="5724525" y="3197225"/>
          <p14:tracePt t="18838" x="5946775" y="3197225"/>
          <p14:tracePt t="18855" x="6170613" y="3197225"/>
          <p14:tracePt t="18872" x="6340475" y="3197225"/>
          <p14:tracePt t="18872" x="6402388" y="3197225"/>
          <p14:tracePt t="18888" x="6456363" y="3197225"/>
          <p14:tracePt t="18905" x="6473825" y="3197225"/>
          <p14:tracePt t="19064" x="6483350" y="3197225"/>
          <p14:tracePt t="19080" x="6518275" y="3205163"/>
          <p14:tracePt t="19088" x="6537325" y="3214688"/>
          <p14:tracePt t="19096" x="6572250" y="3224213"/>
          <p14:tracePt t="19105" x="6626225" y="3232150"/>
          <p14:tracePt t="19122" x="6751638" y="3251200"/>
          <p14:tracePt t="19138" x="6875463" y="3251200"/>
          <p14:tracePt t="19155" x="7010400" y="3251200"/>
          <p14:tracePt t="19172" x="7089775" y="3251200"/>
          <p14:tracePt t="19189" x="7126288" y="3251200"/>
          <p14:tracePt t="19205" x="7134225" y="3251200"/>
          <p14:tracePt t="19416" x="7143750" y="3251200"/>
          <p14:tracePt t="19425" x="7180263" y="3251200"/>
          <p14:tracePt t="19432" x="7232650" y="3251200"/>
          <p14:tracePt t="19440" x="7296150" y="3251200"/>
          <p14:tracePt t="19456" x="7446963" y="3224213"/>
          <p14:tracePt t="19472" x="7537450" y="3214688"/>
          <p14:tracePt t="19489" x="7562850" y="3214688"/>
          <p14:tracePt t="19506" x="7581900" y="3214688"/>
          <p14:tracePt t="19522" x="7589838" y="3214688"/>
          <p14:tracePt t="19648" x="7608888" y="3214688"/>
          <p14:tracePt t="19664" x="7616825" y="3214688"/>
          <p14:tracePt t="19672" x="7634288" y="3214688"/>
          <p14:tracePt t="19680" x="7653338" y="3214688"/>
          <p14:tracePt t="19689" x="7670800" y="3214688"/>
          <p14:tracePt t="19706" x="7724775" y="3214688"/>
          <p14:tracePt t="19723" x="7813675" y="3214688"/>
          <p14:tracePt t="19739" x="7912100" y="3214688"/>
          <p14:tracePt t="19756" x="7974013" y="3214688"/>
          <p14:tracePt t="19773" x="8010525" y="3214688"/>
          <p14:tracePt t="19840" x="7991475" y="3214688"/>
          <p14:tracePt t="19848" x="7939088" y="3214688"/>
          <p14:tracePt t="19856" x="7840663" y="3224213"/>
          <p14:tracePt t="19873" x="7599363" y="3276600"/>
          <p14:tracePt t="19890" x="7296150" y="3330575"/>
          <p14:tracePt t="19906" x="6956425" y="3402013"/>
          <p14:tracePt t="19923" x="6634163" y="3446463"/>
          <p14:tracePt t="19939" x="6276975" y="3509963"/>
          <p14:tracePt t="19956" x="5848350" y="3562350"/>
          <p14:tracePt t="19973" x="5375275" y="3581400"/>
          <p14:tracePt t="19990" x="4919663" y="3581400"/>
          <p14:tracePt t="20006" x="4446588" y="3581400"/>
          <p14:tracePt t="20023" x="3902075" y="3581400"/>
          <p14:tracePt t="20041" x="3009900" y="3581400"/>
          <p14:tracePt t="20056" x="2536825" y="3581400"/>
          <p14:tracePt t="20073" x="2259013" y="3581400"/>
          <p14:tracePt t="20090" x="2071688" y="3581400"/>
          <p14:tracePt t="20106" x="1928813" y="3581400"/>
          <p14:tracePt t="20123" x="1866900" y="3581400"/>
          <p14:tracePt t="20140" x="1839913" y="3581400"/>
          <p14:tracePt t="20156" x="1812925" y="3581400"/>
          <p14:tracePt t="20173" x="1785938" y="3581400"/>
          <p14:tracePt t="20190" x="1776413" y="3581400"/>
          <p14:tracePt t="20206" x="1768475" y="3581400"/>
          <p14:tracePt t="20223" x="1758950" y="3581400"/>
          <p14:tracePt t="20241" x="1751013" y="3581400"/>
          <p14:tracePt t="20257" x="1724025" y="3581400"/>
          <p14:tracePt t="20273" x="1660525" y="3571875"/>
          <p14:tracePt t="20290" x="1544638" y="3571875"/>
          <p14:tracePt t="20307" x="1428750" y="3571875"/>
          <p14:tracePt t="20323" x="1374775" y="3571875"/>
          <p14:tracePt t="20340" x="1347788" y="3562350"/>
          <p14:tracePt t="20369" x="1339850" y="3554413"/>
          <p14:tracePt t="20392" x="1357313" y="3554413"/>
          <p14:tracePt t="20400" x="1401763" y="3536950"/>
          <p14:tracePt t="20409" x="1482725" y="3527425"/>
          <p14:tracePt t="20423" x="1581150" y="3500438"/>
          <p14:tracePt t="20440" x="1866900" y="3490913"/>
          <p14:tracePt t="20457" x="2081213" y="3490913"/>
          <p14:tracePt t="20474" x="2339975" y="3490913"/>
          <p14:tracePt t="20490" x="2633663" y="3490913"/>
          <p14:tracePt t="20507" x="2884488" y="3527425"/>
          <p14:tracePt t="20524" x="3036888" y="3554413"/>
          <p14:tracePt t="20540" x="3089275" y="3554413"/>
          <p14:tracePt t="20557" x="3116263" y="3544888"/>
          <p14:tracePt t="20574" x="3108325" y="3509963"/>
          <p14:tracePt t="20591" x="3081338" y="3455988"/>
          <p14:tracePt t="20607" x="3027363" y="3402013"/>
          <p14:tracePt t="20624" x="2965450" y="3340100"/>
          <p14:tracePt t="20625" x="2938463" y="3330575"/>
          <p14:tracePt t="20641" x="2874963" y="3303588"/>
          <p14:tracePt t="20657" x="2830513" y="3295650"/>
          <p14:tracePt t="20674" x="2768600" y="3295650"/>
          <p14:tracePt t="20691" x="2687638" y="3313113"/>
          <p14:tracePt t="20707" x="2633663" y="3340100"/>
          <p14:tracePt t="20724" x="2616200" y="3367088"/>
          <p14:tracePt t="20741" x="2608263" y="3394075"/>
          <p14:tracePt t="20757" x="2616200" y="3429000"/>
          <p14:tracePt t="20774" x="2670175" y="3465513"/>
          <p14:tracePt t="20791" x="2751138" y="3509963"/>
          <p14:tracePt t="20807" x="2874963" y="3544888"/>
          <p14:tracePt t="20824" x="3000375" y="3554413"/>
          <p14:tracePt t="20824" x="3054350" y="3554413"/>
          <p14:tracePt t="20841" x="3143250" y="3536950"/>
          <p14:tracePt t="20857" x="3187700" y="3509963"/>
          <p14:tracePt t="20874" x="3197225" y="3482975"/>
          <p14:tracePt t="20891" x="3197225" y="3455988"/>
          <p14:tracePt t="20908" x="3197225" y="3438525"/>
          <p14:tracePt t="20924" x="3197225" y="3429000"/>
          <p14:tracePt t="21001" x="3232150" y="3446463"/>
          <p14:tracePt t="21009" x="3276600" y="3465513"/>
          <p14:tracePt t="21017" x="3322638" y="3465513"/>
          <p14:tracePt t="21025" x="3375025" y="3473450"/>
          <p14:tracePt t="21041" x="3419475" y="3482975"/>
          <p14:tracePt t="21058" x="3438525" y="3482975"/>
          <p14:tracePt t="21075" x="3465513" y="3482975"/>
          <p14:tracePt t="21097" x="3482975" y="3455988"/>
          <p14:tracePt t="21097" x="3490913" y="3446463"/>
          <p14:tracePt t="21117" x="3500438" y="3429000"/>
          <p14:tracePt t="21141" x="3500438" y="3419475"/>
          <p14:tracePt t="21649" x="3509963" y="3419475"/>
          <p14:tracePt t="21657" x="3517900" y="3419475"/>
          <p14:tracePt t="21665" x="3536950" y="3419475"/>
          <p14:tracePt t="21675" x="3571875" y="3419475"/>
          <p14:tracePt t="21692" x="3679825" y="3411538"/>
          <p14:tracePt t="21709" x="3714750" y="3411538"/>
          <p14:tracePt t="21725" x="3724275" y="3411538"/>
          <p14:tracePt t="21742" x="3741738" y="3411538"/>
          <p14:tracePt t="21759" x="3786188" y="3402013"/>
          <p14:tracePt t="21775" x="3830638" y="3384550"/>
          <p14:tracePt t="21792" x="3919538" y="3367088"/>
          <p14:tracePt t="21794" x="3973513" y="3357563"/>
          <p14:tracePt t="21809" x="4062413" y="3348038"/>
          <p14:tracePt t="21825" x="4108450" y="3322638"/>
          <p14:tracePt t="21842" x="4133850" y="3295650"/>
          <p14:tracePt t="21859" x="4152900" y="3276600"/>
          <p14:tracePt t="21876" x="4160838" y="3268663"/>
          <p14:tracePt t="21892" x="4179888" y="3251200"/>
          <p14:tracePt t="21909" x="4179888" y="3232150"/>
          <p14:tracePt t="21926" x="4170363" y="3143250"/>
          <p14:tracePt t="21942" x="4089400" y="3054350"/>
          <p14:tracePt t="21959" x="3929063" y="2965450"/>
          <p14:tracePt t="21976" x="3732213" y="2911475"/>
          <p14:tracePt t="21993" x="3402013" y="2857500"/>
          <p14:tracePt t="22009" x="3259138" y="2857500"/>
          <p14:tracePt t="22026" x="3125788" y="2874963"/>
          <p14:tracePt t="22042" x="3027363" y="2928938"/>
          <p14:tracePt t="22059" x="2973388" y="2990850"/>
          <p14:tracePt t="22076" x="2965450" y="3044825"/>
          <p14:tracePt t="22092" x="2990850" y="3143250"/>
          <p14:tracePt t="22110" x="3089275" y="3224213"/>
          <p14:tracePt t="22126" x="3259138" y="3295650"/>
          <p14:tracePt t="22143" x="3500438" y="3384550"/>
          <p14:tracePt t="22159" x="3803650" y="3438525"/>
          <p14:tracePt t="22176" x="4017963" y="3446463"/>
          <p14:tracePt t="22193" x="4160838" y="3446463"/>
          <p14:tracePt t="22209" x="4197350" y="3429000"/>
          <p14:tracePt t="22226" x="4214813" y="3394075"/>
          <p14:tracePt t="22243" x="4214813" y="3322638"/>
          <p14:tracePt t="22259" x="4179888" y="3268663"/>
          <p14:tracePt t="22276" x="4133850" y="3232150"/>
          <p14:tracePt t="22293" x="4081463" y="3197225"/>
          <p14:tracePt t="22310" x="4054475" y="3187700"/>
          <p14:tracePt t="22353" x="4062413" y="3187700"/>
          <p14:tracePt t="22361" x="4081463" y="3205163"/>
          <p14:tracePt t="22369" x="4098925" y="3214688"/>
          <p14:tracePt t="22377" x="4116388" y="3214688"/>
          <p14:tracePt t="22393" x="4170363" y="3232150"/>
          <p14:tracePt t="22410" x="4224338" y="3241675"/>
          <p14:tracePt t="22426" x="4276725" y="3251200"/>
          <p14:tracePt t="22443" x="4286250" y="3251200"/>
          <p14:tracePt t="22945" x="4295775" y="3251200"/>
          <p14:tracePt t="22953" x="4303713" y="3259138"/>
          <p14:tracePt t="22961" x="4313238" y="3259138"/>
          <p14:tracePt t="22977" x="4340225" y="3268663"/>
          <p14:tracePt t="22994" x="4367213" y="3276600"/>
          <p14:tracePt t="23013" x="4402138" y="3286125"/>
          <p14:tracePt t="23027" x="4411663" y="3286125"/>
          <p14:tracePt t="23449" x="4402138" y="3276600"/>
          <p14:tracePt t="23457" x="4384675" y="3268663"/>
          <p14:tracePt t="23466" x="4375150" y="3268663"/>
          <p14:tracePt t="23478" x="4367213" y="3268663"/>
          <p14:tracePt t="23494" x="4322763" y="3268663"/>
          <p14:tracePt t="23511" x="4268788" y="3268663"/>
          <p14:tracePt t="23528" x="4197350" y="3268663"/>
          <p14:tracePt t="23544" x="4108450" y="3268663"/>
          <p14:tracePt t="23547" x="4062413" y="3268663"/>
          <p14:tracePt t="23561" x="3965575" y="3286125"/>
          <p14:tracePt t="23578" x="3884613" y="3295650"/>
          <p14:tracePt t="23595" x="3786188" y="3303588"/>
          <p14:tracePt t="23611" x="3705225" y="3322638"/>
          <p14:tracePt t="23628" x="3616325" y="3348038"/>
          <p14:tracePt t="23645" x="3482975" y="3394075"/>
          <p14:tracePt t="23661" x="3322638" y="3465513"/>
          <p14:tracePt t="23678" x="3098800" y="3527425"/>
          <p14:tracePt t="23695" x="2884488" y="3571875"/>
          <p14:tracePt t="23711" x="2687638" y="3616325"/>
          <p14:tracePt t="23728" x="2527300" y="3652838"/>
          <p14:tracePt t="23745" x="2393950" y="3697288"/>
          <p14:tracePt t="23745" x="2330450" y="3724275"/>
          <p14:tracePt t="23762" x="2160588" y="3786188"/>
          <p14:tracePt t="23778" x="2009775" y="3848100"/>
          <p14:tracePt t="23795" x="1874838" y="3929063"/>
          <p14:tracePt t="23811" x="1758950" y="3990975"/>
          <p14:tracePt t="23828" x="1679575" y="4062413"/>
          <p14:tracePt t="23845" x="1608138" y="4116388"/>
          <p14:tracePt t="23862" x="1544638" y="4179888"/>
          <p14:tracePt t="23878" x="1527175" y="4224338"/>
          <p14:tracePt t="23895" x="1527175" y="4232275"/>
          <p14:tracePt t="23912" x="1527175" y="4251325"/>
          <p14:tracePt t="23928" x="1544638" y="4251325"/>
          <p14:tracePt t="23945" x="1554163" y="4251325"/>
          <p14:tracePt t="24161" x="1562100" y="4251325"/>
          <p14:tracePt t="24186" x="1562100" y="4259263"/>
          <p14:tracePt t="24194" x="1562100" y="4268788"/>
          <p14:tracePt t="24202" x="1562100" y="4276725"/>
          <p14:tracePt t="24212" x="1571625" y="4295775"/>
          <p14:tracePt t="24229" x="1571625" y="4313238"/>
          <p14:tracePt t="24245" x="1571625" y="4322763"/>
          <p14:tracePt t="24274" x="1581150" y="4330700"/>
          <p14:tracePt t="24298" x="1598613" y="4330700"/>
          <p14:tracePt t="24314" x="1616075" y="4340225"/>
          <p14:tracePt t="24330" x="1625600" y="4340225"/>
          <p14:tracePt t="24338" x="1633538" y="4340225"/>
          <p14:tracePt t="24346" x="1660525" y="4348163"/>
          <p14:tracePt t="24362" x="1687513" y="4348163"/>
          <p14:tracePt t="24379" x="1731963" y="4357688"/>
          <p14:tracePt t="24396" x="1785938" y="4367213"/>
          <p14:tracePt t="24413" x="1847850" y="4367213"/>
          <p14:tracePt t="24430" x="1901825" y="4367213"/>
          <p14:tracePt t="24446" x="1946275" y="4367213"/>
          <p14:tracePt t="24462" x="1973263" y="4367213"/>
          <p14:tracePt t="24479" x="1982788" y="4367213"/>
          <p14:tracePt t="24496" x="2009775" y="4367213"/>
          <p14:tracePt t="24513" x="2027238" y="4367213"/>
          <p14:tracePt t="24529" x="2036763" y="4367213"/>
          <p14:tracePt t="24610" x="2044700" y="4367213"/>
          <p14:tracePt t="24682" x="2062163" y="4367213"/>
          <p14:tracePt t="24698" x="2071688" y="4375150"/>
          <p14:tracePt t="24706" x="2081213" y="4375150"/>
          <p14:tracePt t="24714" x="2089150" y="4384675"/>
          <p14:tracePt t="24730" x="2125663" y="4402138"/>
          <p14:tracePt t="24746" x="2152650" y="4429125"/>
          <p14:tracePt t="24763" x="2187575" y="4446588"/>
          <p14:tracePt t="24780" x="2214563" y="4465638"/>
          <p14:tracePt t="24796" x="2232025" y="4465638"/>
          <p14:tracePt t="24898" x="2241550" y="4465638"/>
          <p14:tracePt t="24914" x="2251075" y="4465638"/>
          <p14:tracePt t="24922" x="2259013" y="4465638"/>
          <p14:tracePt t="24930" x="2286000" y="4465638"/>
          <p14:tracePt t="24946" x="2366963" y="4465638"/>
          <p14:tracePt t="24963" x="2490788" y="4446588"/>
          <p14:tracePt t="24980" x="2652713" y="4446588"/>
          <p14:tracePt t="24997" x="2776538" y="4446588"/>
          <p14:tracePt t="25013" x="2830513" y="4446588"/>
          <p14:tracePt t="25030" x="2867025" y="4438650"/>
          <p14:tracePt t="25298" x="2874963" y="4429125"/>
          <p14:tracePt t="25314" x="2884488" y="4419600"/>
          <p14:tracePt t="25322" x="2884488" y="4411663"/>
          <p14:tracePt t="25346" x="2894013" y="4411663"/>
          <p14:tracePt t="25354" x="2894013" y="4402138"/>
          <p14:tracePt t="25364" x="2901950" y="4402138"/>
          <p14:tracePt t="25490" x="2911475" y="4394200"/>
          <p14:tracePt t="25498" x="2911475" y="4384675"/>
          <p14:tracePt t="25506" x="2919413" y="4384675"/>
          <p14:tracePt t="25514" x="2928938" y="4384675"/>
          <p14:tracePt t="25531" x="2946400" y="4384675"/>
          <p14:tracePt t="25547" x="2965450" y="4384675"/>
          <p14:tracePt t="25564" x="2982913" y="4384675"/>
          <p14:tracePt t="26106" x="3000375" y="4375150"/>
          <p14:tracePt t="26114" x="3017838" y="4367213"/>
          <p14:tracePt t="26122" x="3044825" y="4357688"/>
          <p14:tracePt t="26131" x="3071813" y="4340225"/>
          <p14:tracePt t="26148" x="3108325" y="4330700"/>
          <p14:tracePt t="26165" x="3125788" y="4330700"/>
          <p14:tracePt t="26181" x="3143250" y="4330700"/>
          <p14:tracePt t="26651" x="3133725" y="4340225"/>
          <p14:tracePt t="26667" x="3125788" y="4340225"/>
          <p14:tracePt t="26675" x="3116263" y="4348163"/>
          <p14:tracePt t="27042" x="3108325" y="4357688"/>
          <p14:tracePt t="27051" x="3108325" y="4367213"/>
          <p14:tracePt t="27067" x="3089275" y="4367213"/>
          <p14:tracePt t="27075" x="3089275" y="4375150"/>
          <p14:tracePt t="27083" x="3081338" y="4375150"/>
          <p14:tracePt t="27235" x="3108325" y="4375150"/>
          <p14:tracePt t="27242" x="3152775" y="4375150"/>
          <p14:tracePt t="27251" x="3205163" y="4375150"/>
          <p14:tracePt t="27266" x="3340100" y="4375150"/>
          <p14:tracePt t="27283" x="3482975" y="4375150"/>
          <p14:tracePt t="27300" x="3608388" y="4375150"/>
          <p14:tracePt t="27316" x="3714750" y="4375150"/>
          <p14:tracePt t="27333" x="3803650" y="4375150"/>
          <p14:tracePt t="27350" x="3857625" y="4375150"/>
          <p14:tracePt t="27366" x="3902075" y="4375150"/>
          <p14:tracePt t="27383" x="3919538" y="4375150"/>
          <p14:tracePt t="27400" x="3938588" y="4375150"/>
          <p14:tracePt t="27417" x="3983038" y="4375150"/>
          <p14:tracePt t="27433" x="4071938" y="4375150"/>
          <p14:tracePt t="27450" x="4232275" y="4375150"/>
          <p14:tracePt t="27451" x="4322763" y="4375150"/>
          <p14:tracePt t="27467" x="4518025" y="4375150"/>
          <p14:tracePt t="27483" x="4714875" y="4375150"/>
          <p14:tracePt t="27500" x="4867275" y="4367213"/>
          <p14:tracePt t="27517" x="4929188" y="4367213"/>
          <p14:tracePt t="27533" x="4956175" y="4367213"/>
          <p14:tracePt t="27587" x="4965700" y="4367213"/>
          <p14:tracePt t="27595" x="4983163" y="4357688"/>
          <p14:tracePt t="27603" x="4991100" y="4348163"/>
          <p14:tracePt t="27617" x="5027613" y="4340225"/>
          <p14:tracePt t="27634" x="5133975" y="4330700"/>
          <p14:tracePt t="27635" x="5205413" y="4322763"/>
          <p14:tracePt t="27651" x="5348288" y="4295775"/>
          <p14:tracePt t="27667" x="5491163" y="4268788"/>
          <p14:tracePt t="27684" x="5608638" y="4251325"/>
          <p14:tracePt t="27700" x="5670550" y="4241800"/>
          <p14:tracePt t="27717" x="5724525" y="4232275"/>
          <p14:tracePt t="27734" x="5751513" y="4232275"/>
          <p14:tracePt t="27751" x="5759450" y="4224338"/>
          <p14:tracePt t="27787" x="5768975" y="4224338"/>
          <p14:tracePt t="27795" x="5776913" y="4224338"/>
          <p14:tracePt t="27803" x="5795963" y="4224338"/>
          <p14:tracePt t="27819" x="5822950" y="4224338"/>
          <p14:tracePt t="27834" x="5840413" y="4224338"/>
          <p14:tracePt t="27851" x="5902325" y="4241800"/>
          <p14:tracePt t="27867" x="5965825" y="4259263"/>
          <p14:tracePt t="27884" x="6018213" y="4259263"/>
          <p14:tracePt t="27901" x="6072188" y="4276725"/>
          <p14:tracePt t="27917" x="6108700" y="4276725"/>
          <p14:tracePt t="27934" x="6116638" y="4276725"/>
          <p14:tracePt t="28963" x="6089650" y="4276725"/>
          <p14:tracePt t="28971" x="6027738" y="4276725"/>
          <p14:tracePt t="28979" x="5956300" y="4259263"/>
          <p14:tracePt t="28987" x="5867400" y="4251325"/>
          <p14:tracePt t="29002" x="5759450" y="4241800"/>
          <p14:tracePt t="29019" x="5429250" y="4241800"/>
          <p14:tracePt t="29035" x="5180013" y="4241800"/>
          <p14:tracePt t="29052" x="4911725" y="4241800"/>
          <p14:tracePt t="29069" x="4616450" y="4241800"/>
          <p14:tracePt t="29086" x="4214813" y="4268788"/>
          <p14:tracePt t="29102" x="3911600" y="4322763"/>
          <p14:tracePt t="29119" x="3687763" y="4367213"/>
          <p14:tracePt t="29136" x="3536950" y="4375150"/>
          <p14:tracePt t="29152" x="3411538" y="4394200"/>
          <p14:tracePt t="29169" x="3303588" y="4402138"/>
          <p14:tracePt t="29186" x="3143250" y="4402138"/>
          <p14:tracePt t="29202" x="2946400" y="4402138"/>
          <p14:tracePt t="29219" x="2616200" y="4402138"/>
          <p14:tracePt t="29236" x="2374900" y="4402138"/>
          <p14:tracePt t="29252" x="2089150" y="4438650"/>
          <p14:tracePt t="29269" x="1839913" y="4473575"/>
          <p14:tracePt t="29286" x="1643063" y="4527550"/>
          <p14:tracePt t="29302" x="1500188" y="4598988"/>
          <p14:tracePt t="29319" x="1393825" y="4660900"/>
          <p14:tracePt t="29336" x="1303338" y="4714875"/>
          <p14:tracePt t="29353" x="1250950" y="4768850"/>
          <p14:tracePt t="29369" x="1223963" y="4803775"/>
          <p14:tracePt t="29386" x="1214438" y="4813300"/>
          <p14:tracePt t="29403" x="1214438" y="4857750"/>
          <p14:tracePt t="29419" x="1268413" y="4965700"/>
          <p14:tracePt t="29436" x="1295400" y="5108575"/>
          <p14:tracePt t="29453" x="1330325" y="5259388"/>
          <p14:tracePt t="29469" x="1357313" y="5419725"/>
          <p14:tracePt t="29486" x="1393825" y="5537200"/>
          <p14:tracePt t="29503" x="1419225" y="5589588"/>
          <p14:tracePt t="29519" x="1438275" y="5626100"/>
          <p14:tracePt t="29536" x="1438275" y="5634038"/>
          <p14:tracePt t="29553" x="1455738" y="5634038"/>
          <p14:tracePt t="29676" x="1465263" y="5634038"/>
          <p14:tracePt t="29684" x="1544638" y="5616575"/>
          <p14:tracePt t="29691" x="1660525" y="5581650"/>
          <p14:tracePt t="29703" x="1857375" y="5537200"/>
          <p14:tracePt t="29720" x="2197100" y="5465763"/>
          <p14:tracePt t="29737" x="2384425" y="5411788"/>
          <p14:tracePt t="29753" x="2455863" y="5394325"/>
          <p14:tracePt t="29770" x="2482850" y="5384800"/>
          <p14:tracePt t="29786" x="2509838" y="5375275"/>
          <p14:tracePt t="29843" x="2509838" y="5367338"/>
          <p14:tracePt t="29859" x="2509838" y="5357813"/>
          <p14:tracePt t="29877" x="2490788" y="5357813"/>
          <p14:tracePt t="29879" x="2473325" y="5357813"/>
          <p14:tracePt t="29890" x="2438400" y="5348288"/>
          <p14:tracePt t="29903" x="2366963" y="5330825"/>
          <p14:tracePt t="29920" x="2303463" y="5322888"/>
          <p14:tracePt t="29937" x="2232025" y="5322888"/>
          <p14:tracePt t="29953" x="2197100" y="5322888"/>
          <p14:tracePt t="29988" x="2187575" y="5322888"/>
          <p14:tracePt t="30011" x="2187575" y="5303838"/>
          <p14:tracePt t="30019" x="2205038" y="5303838"/>
          <p14:tracePt t="30027" x="2224088" y="5295900"/>
          <p14:tracePt t="30037" x="2241550" y="5276850"/>
          <p14:tracePt t="30053" x="2276475" y="5268913"/>
          <p14:tracePt t="30070" x="2286000" y="5268913"/>
          <p14:tracePt t="30204" x="2286000" y="5259388"/>
          <p14:tracePt t="30212" x="2295525" y="5259388"/>
          <p14:tracePt t="30220" x="2303463" y="5251450"/>
          <p14:tracePt t="30237" x="2322513" y="5241925"/>
          <p14:tracePt t="30254" x="2330450" y="5241925"/>
          <p14:tracePt t="30300" x="2330450" y="5232400"/>
          <p14:tracePt t="30732" x="2339975" y="5224463"/>
          <p14:tracePt t="30740" x="2366963" y="5214938"/>
          <p14:tracePt t="30748" x="2428875" y="5205413"/>
          <p14:tracePt t="30756" x="2500313" y="5205413"/>
          <p14:tracePt t="30772" x="2732088" y="5205413"/>
          <p14:tracePt t="30788" x="3017838" y="5205413"/>
          <p14:tracePt t="30805" x="3251200" y="5241925"/>
          <p14:tracePt t="30821" x="3411538" y="5268913"/>
          <p14:tracePt t="30838" x="3438525" y="5268913"/>
          <p14:tracePt t="30996" x="3446463" y="5268913"/>
          <p14:tracePt t="31004" x="3455988" y="5268913"/>
          <p14:tracePt t="31012" x="3482975" y="5268913"/>
          <p14:tracePt t="31021" x="3544888" y="5268913"/>
          <p14:tracePt t="31038" x="3714750" y="5268913"/>
          <p14:tracePt t="31055" x="3911600" y="5268913"/>
          <p14:tracePt t="31072" x="4089400" y="5268913"/>
          <p14:tracePt t="31088" x="4259263" y="5268913"/>
          <p14:tracePt t="31105" x="4419600" y="5268913"/>
          <p14:tracePt t="31122" x="4572000" y="5286375"/>
          <p14:tracePt t="31138" x="4670425" y="5303838"/>
          <p14:tracePt t="31155" x="4705350" y="5313363"/>
          <p14:tracePt t="31172" x="4714875" y="5313363"/>
          <p14:tracePt t="31316" x="4724400" y="5313363"/>
          <p14:tracePt t="31324" x="4732338" y="5313363"/>
          <p14:tracePt t="31332" x="4768850" y="5313363"/>
          <p14:tracePt t="31340" x="4795838" y="5313363"/>
          <p14:tracePt t="31355" x="4857750" y="5313363"/>
          <p14:tracePt t="31356" x="4938713" y="5313363"/>
          <p14:tracePt t="31372" x="5099050" y="5313363"/>
          <p14:tracePt t="31389" x="5232400" y="5313363"/>
          <p14:tracePt t="31406" x="5303838" y="5322888"/>
          <p14:tracePt t="31422" x="5330825" y="5322888"/>
          <p14:tracePt t="31439" x="5340350" y="5322888"/>
          <p14:tracePt t="31604" x="5348288" y="5322888"/>
          <p14:tracePt t="31612" x="5367338" y="5322888"/>
          <p14:tracePt t="31622" x="5394325" y="5322888"/>
          <p14:tracePt t="31639" x="5473700" y="5322888"/>
          <p14:tracePt t="31656" x="5589588" y="5322888"/>
          <p14:tracePt t="31673" x="5715000" y="5322888"/>
          <p14:tracePt t="31689" x="5813425" y="5322888"/>
          <p14:tracePt t="31706" x="5867400" y="5322888"/>
          <p14:tracePt t="31723" x="5884863" y="5322888"/>
          <p14:tracePt t="31861" x="5894388" y="5322888"/>
          <p14:tracePt t="31869" x="5902325" y="5322888"/>
          <p14:tracePt t="31876" x="5929313" y="5322888"/>
          <p14:tracePt t="31897" x="5991225" y="5322888"/>
          <p14:tracePt t="31899" x="6062663" y="5322888"/>
          <p14:tracePt t="31906" x="6126163" y="5322888"/>
          <p14:tracePt t="31923" x="6224588" y="5322888"/>
          <p14:tracePt t="31939" x="6259513" y="5322888"/>
          <p14:tracePt t="31940" x="6269038" y="5322888"/>
          <p14:tracePt t="32540" x="6259513" y="5322888"/>
          <p14:tracePt t="32548" x="6251575" y="5322888"/>
          <p14:tracePt t="32557" x="6242050" y="5322888"/>
          <p14:tracePt t="32574" x="6232525" y="5322888"/>
          <p14:tracePt t="32590" x="6215063" y="5322888"/>
          <p14:tracePt t="32607" x="6215063" y="5313363"/>
          <p14:tracePt t="32624" x="6197600" y="5313363"/>
          <p14:tracePt t="32640" x="6188075" y="5303838"/>
          <p14:tracePt t="32661" x="6180138" y="5303838"/>
          <p14:tracePt t="32676" x="6170613" y="5303838"/>
          <p14:tracePt t="32691" x="6161088" y="5303838"/>
          <p14:tracePt t="32707" x="6134100" y="5303838"/>
          <p14:tracePt t="32724" x="5991225" y="5303838"/>
          <p14:tracePt t="32741" x="5848350" y="5330825"/>
          <p14:tracePt t="32757" x="5616575" y="5384800"/>
          <p14:tracePt t="32774" x="5259388" y="5518150"/>
          <p14:tracePt t="32791" x="4803775" y="5670550"/>
          <p14:tracePt t="32807" x="4276725" y="5822950"/>
          <p14:tracePt t="32824" x="3724275" y="5946775"/>
          <p14:tracePt t="32841" x="3286125" y="6027738"/>
          <p14:tracePt t="32857" x="2919413" y="6099175"/>
          <p14:tracePt t="32874" x="2616200" y="6197600"/>
          <p14:tracePt t="32891" x="2374900" y="6276975"/>
          <p14:tracePt t="32907" x="2232025" y="6348413"/>
          <p14:tracePt t="32924" x="2160588" y="6375400"/>
          <p14:tracePt t="33004" x="2152650" y="6375400"/>
          <p14:tracePt t="33013" x="2152650" y="6367463"/>
          <p14:tracePt t="33024" x="2152650" y="6323013"/>
          <p14:tracePt t="33041" x="2170113" y="6276975"/>
          <p14:tracePt t="33173" x="2170113" y="6259513"/>
          <p14:tracePt t="33181" x="2187575" y="6251575"/>
          <p14:tracePt t="33191" x="2205038" y="6232525"/>
          <p14:tracePt t="33208" x="2286000" y="6205538"/>
          <p14:tracePt t="33225" x="2357438" y="6180138"/>
          <p14:tracePt t="33241" x="2393950" y="6170613"/>
          <p14:tracePt t="33258" x="2419350" y="6170613"/>
          <p14:tracePt t="33275" x="2428875" y="6170613"/>
          <p14:tracePt t="33413" x="2438400" y="6170613"/>
          <p14:tracePt t="33460" x="2446338" y="6170613"/>
          <p14:tracePt t="33485" x="2455863" y="6170613"/>
          <p14:tracePt t="33493" x="2473325" y="6170613"/>
          <p14:tracePt t="33501" x="2490788" y="6170613"/>
          <p14:tracePt t="33509" x="2544763" y="6161088"/>
          <p14:tracePt t="33525" x="2679700" y="6134100"/>
          <p14:tracePt t="33542" x="2795588" y="6126163"/>
          <p14:tracePt t="33558" x="2884488" y="6126163"/>
          <p14:tracePt t="33575" x="2928938" y="6126163"/>
          <p14:tracePt t="33592" x="2946400" y="6126163"/>
          <p14:tracePt t="33609" x="2955925" y="6126163"/>
          <p14:tracePt t="33773" x="2965450" y="6126163"/>
          <p14:tracePt t="33781" x="2982913" y="6126163"/>
          <p14:tracePt t="33792" x="3017838" y="6126163"/>
          <p14:tracePt t="33809" x="3133725" y="6126163"/>
          <p14:tracePt t="33825" x="3224213" y="6126163"/>
          <p14:tracePt t="33842" x="3251200" y="6126163"/>
          <p14:tracePt t="33859" x="3259138" y="6126163"/>
          <p14:tracePt t="34981" x="3313113" y="6116638"/>
          <p14:tracePt t="34989" x="3419475" y="6099175"/>
          <p14:tracePt t="34997" x="3536950" y="6081713"/>
          <p14:tracePt t="35010" x="3616325" y="6081713"/>
          <p14:tracePt t="35027" x="3751263" y="6081713"/>
          <p14:tracePt t="35044" x="3822700" y="6081713"/>
          <p14:tracePt t="35060" x="3867150" y="6081713"/>
          <p14:tracePt t="35077" x="3875088" y="6081713"/>
          <p14:tracePt t="35165" x="3884613" y="6081713"/>
          <p14:tracePt t="35197" x="3894138" y="6081713"/>
          <p14:tracePt t="35205" x="3902075" y="6081713"/>
          <p14:tracePt t="35213" x="3929063" y="6081713"/>
          <p14:tracePt t="35227" x="3973513" y="6081713"/>
          <p14:tracePt t="35244" x="4108450" y="6045200"/>
          <p14:tracePt t="35261" x="4276725" y="6027738"/>
          <p14:tracePt t="35277" x="4322763" y="6027738"/>
          <p14:tracePt t="35294" x="4357688" y="6027738"/>
          <p14:tracePt t="35311" x="4384675" y="6027738"/>
          <p14:tracePt t="35328" x="4411663" y="6037263"/>
          <p14:tracePt t="35344" x="4446588" y="6037263"/>
          <p14:tracePt t="35361" x="4527550" y="6054725"/>
          <p14:tracePt t="35378" x="4616450" y="6062663"/>
          <p14:tracePt t="35394" x="4751388" y="6062663"/>
          <p14:tracePt t="35411" x="4911725" y="6062663"/>
          <p14:tracePt t="35428" x="5133975" y="6062663"/>
          <p14:tracePt t="35444" x="5394325" y="6062663"/>
          <p14:tracePt t="35461" x="5813425" y="6045200"/>
          <p14:tracePt t="35478" x="6045200" y="6018213"/>
          <p14:tracePt t="35494" x="6180138" y="6018213"/>
          <p14:tracePt t="35511" x="6276975" y="6018213"/>
          <p14:tracePt t="35528" x="6340475" y="6018213"/>
          <p14:tracePt t="35544" x="6375400" y="6018213"/>
          <p14:tracePt t="35561" x="6394450" y="6018213"/>
          <p14:tracePt t="36605" x="6429375" y="6000750"/>
          <p14:tracePt t="36614" x="6446838" y="5983288"/>
          <p14:tracePt t="36622" x="6483350" y="5946775"/>
          <p14:tracePt t="36629" x="6518275" y="5911850"/>
          <p14:tracePt t="36646" x="6562725" y="5848350"/>
          <p14:tracePt t="36663" x="6589713" y="5776913"/>
          <p14:tracePt t="36679" x="6608763" y="5724525"/>
          <p14:tracePt t="36696" x="6626225" y="5680075"/>
          <p14:tracePt t="36713" x="6643688" y="5643563"/>
          <p14:tracePt t="36729" x="6670675" y="5589588"/>
          <p14:tracePt t="36746" x="6697663" y="5554663"/>
          <p14:tracePt t="36763" x="6724650" y="5510213"/>
          <p14:tracePt t="36779" x="6759575" y="5446713"/>
          <p14:tracePt t="36796" x="6786563" y="5367338"/>
          <p14:tracePt t="36813" x="6804025" y="5268913"/>
          <p14:tracePt t="36814" x="6813550" y="5214938"/>
          <p14:tracePt t="36830" x="6831013" y="5143500"/>
          <p14:tracePt t="36846" x="6840538" y="5116513"/>
          <p14:tracePt t="36863" x="6848475" y="5072063"/>
          <p14:tracePt t="36880" x="6867525" y="5037138"/>
          <p14:tracePt t="36897" x="6894513" y="4991100"/>
          <p14:tracePt t="36913" x="6911975" y="4956175"/>
          <p14:tracePt t="36930" x="6929438" y="4911725"/>
          <p14:tracePt t="36946" x="6946900" y="4867275"/>
          <p14:tracePt t="36963" x="6965950" y="4830763"/>
          <p14:tracePt t="36980" x="6983413" y="4786313"/>
          <p14:tracePt t="36996" x="7000875" y="4724400"/>
          <p14:tracePt t="37013" x="7018338" y="4679950"/>
          <p14:tracePt t="37014" x="7027863" y="4670425"/>
          <p14:tracePt t="37030" x="7037388" y="4643438"/>
          <p14:tracePt t="37062" x="7037388" y="463391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8435280" cy="1143000"/>
          </a:xfrm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 I – </a:t>
            </a:r>
            <a:r>
              <a:rPr lang="pt-BR" sz="32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CONCEITOS INTRODUTÓRIOS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1520" y="1600200"/>
            <a:ext cx="8712968" cy="4525963"/>
          </a:xfrm>
        </p:spPr>
        <p:txBody>
          <a:bodyPr>
            <a:normAutofit fontScale="92500" lnSpcReduction="20000"/>
          </a:bodyPr>
          <a:lstStyle/>
          <a:p>
            <a:pPr lvl="1" algn="ctr">
              <a:buNone/>
            </a:pPr>
            <a:r>
              <a:rPr lang="pt-BR" b="1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1.1 – </a:t>
            </a:r>
            <a:r>
              <a:rPr lang="pt-BR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UNIDADES DE MEDIDAS UTILIZADAS NA RESISTÊNCIA DOS MATERIAIS</a:t>
            </a:r>
            <a:r>
              <a:rPr lang="pt-BR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algn="ctr">
              <a:buNone/>
            </a:pPr>
            <a:r>
              <a:rPr lang="pt-BR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>
              <a:buNone/>
            </a:pPr>
            <a:r>
              <a:rPr lang="pt-BR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     Grandeza          Unidade          Símbolo</a:t>
            </a:r>
            <a:endParaRPr lang="pt-BR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t-BR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pt-BR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Comprimento:   metro, cem, mil     m, cm. mm</a:t>
            </a:r>
            <a:endParaRPr lang="pt-BR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t-BR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pt-BR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Massa:      quilograma/</a:t>
            </a:r>
            <a:r>
              <a:rPr lang="pt-BR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kilonewton</a:t>
            </a:r>
            <a:r>
              <a:rPr lang="pt-BR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kg, </a:t>
            </a:r>
            <a:r>
              <a:rPr lang="pt-BR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Kn</a:t>
            </a:r>
            <a:endParaRPr lang="pt-BR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t-BR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  Tensão:     </a:t>
            </a:r>
            <a:r>
              <a:rPr lang="pt-BR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Megapascal</a:t>
            </a:r>
            <a:r>
              <a:rPr lang="pt-BR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; </a:t>
            </a:r>
            <a:r>
              <a:rPr lang="pt-BR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Quil</a:t>
            </a:r>
            <a:r>
              <a:rPr lang="pt-BR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/cm²     Mpa; Kgf/cm²</a:t>
            </a:r>
            <a:endParaRPr lang="pt-BR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t-BR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>
              <a:buNone/>
            </a:pPr>
            <a:r>
              <a:rPr lang="pt-BR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</a:t>
            </a:r>
            <a:endParaRPr lang="pt-BR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t-BR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endParaRPr lang="pt-BR" dirty="0"/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345"/>
    </mc:Choice>
    <mc:Fallback xmlns="">
      <p:transition spd="slow" advTm="57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08" x="7037388" y="4625975"/>
          <p14:tracePt t="2084" x="7027863" y="4625975"/>
          <p14:tracePt t="2148" x="7018338" y="4625975"/>
          <p14:tracePt t="2276" x="7010400" y="4633913"/>
          <p14:tracePt t="2292" x="7010400" y="4643438"/>
          <p14:tracePt t="2300" x="7000875" y="4660900"/>
          <p14:tracePt t="2308" x="6983413" y="4687888"/>
          <p14:tracePt t="2319" x="6956425" y="4714875"/>
          <p14:tracePt t="2336" x="6831013" y="4803775"/>
          <p14:tracePt t="2353" x="6626225" y="4894263"/>
          <p14:tracePt t="2370" x="6330950" y="4983163"/>
          <p14:tracePt t="2386" x="5938838" y="5072063"/>
          <p14:tracePt t="2403" x="5608638" y="5133975"/>
          <p14:tracePt t="2405" x="5483225" y="5160963"/>
          <p14:tracePt t="2420" x="5214938" y="5214938"/>
          <p14:tracePt t="2436" x="4919663" y="5251450"/>
          <p14:tracePt t="2461" x="4768850" y="5251450"/>
          <p14:tracePt t="2477" x="4214813" y="5045075"/>
          <p14:tracePt t="2486" x="4133850" y="4902200"/>
          <p14:tracePt t="2503" x="3965575" y="4554538"/>
          <p14:tracePt t="2520" x="3741738" y="4170363"/>
          <p14:tracePt t="2536" x="3581400" y="3857625"/>
          <p14:tracePt t="2553" x="3500438" y="3660775"/>
          <p14:tracePt t="2570" x="3473450" y="3517900"/>
          <p14:tracePt t="2586" x="3473450" y="3446463"/>
          <p14:tracePt t="2603" x="3473450" y="3394075"/>
          <p14:tracePt t="2605" x="3473450" y="3384550"/>
          <p14:tracePt t="2620" x="3473450" y="3375025"/>
          <p14:tracePt t="2828" x="3465513" y="3375025"/>
          <p14:tracePt t="2836" x="3455988" y="3384550"/>
          <p14:tracePt t="2844" x="3446463" y="3384550"/>
          <p14:tracePt t="2860" x="3438525" y="3384550"/>
          <p14:tracePt t="2871" x="3429000" y="3375025"/>
          <p14:tracePt t="2887" x="3429000" y="3303588"/>
          <p14:tracePt t="2904" x="3411538" y="3187700"/>
          <p14:tracePt t="2920" x="3394075" y="3081338"/>
          <p14:tracePt t="2937" x="3375025" y="3017838"/>
          <p14:tracePt t="2954" x="3367088" y="2990850"/>
          <p14:tracePt t="2970" x="3357563" y="2973388"/>
          <p14:tracePt t="4541" x="3348038" y="2973388"/>
          <p14:tracePt t="4548" x="3322638" y="2973388"/>
          <p14:tracePt t="4557" x="3276600" y="2982913"/>
          <p14:tracePt t="4573" x="3205163" y="3116263"/>
          <p14:tracePt t="4589" x="3179763" y="3214688"/>
          <p14:tracePt t="4606" x="3214688" y="3598863"/>
          <p14:tracePt t="4623" x="3295650" y="3813175"/>
          <p14:tracePt t="4639" x="3367088" y="3956050"/>
          <p14:tracePt t="4656" x="3394075" y="4000500"/>
          <p14:tracePt t="4673" x="3402013" y="4010025"/>
          <p14:tracePt t="4689" x="3446463" y="3965575"/>
          <p14:tracePt t="4706" x="3616325" y="3705225"/>
          <p14:tracePt t="4723" x="4062413" y="3125788"/>
          <p14:tracePt t="4739" x="4776788" y="2500313"/>
          <p14:tracePt t="4757" x="6045200" y="1812925"/>
          <p14:tracePt t="4773" x="6777038" y="1544638"/>
          <p14:tracePt t="4790" x="7259638" y="1446213"/>
          <p14:tracePt t="4806" x="7537450" y="1419225"/>
          <p14:tracePt t="4823" x="7732713" y="1428750"/>
          <p14:tracePt t="4840" x="7840663" y="1482725"/>
          <p14:tracePt t="4856" x="7894638" y="1527175"/>
          <p14:tracePt t="4873" x="7929563" y="1544638"/>
          <p14:tracePt t="4890" x="7966075" y="1554163"/>
          <p14:tracePt t="4906" x="7966075" y="1562100"/>
          <p14:tracePt t="4965" x="7974013" y="1571625"/>
          <p14:tracePt t="4973" x="7983538" y="1571625"/>
          <p14:tracePt t="4981" x="7991475" y="1581150"/>
          <p14:tracePt t="4990" x="8018463" y="1598613"/>
          <p14:tracePt t="5006" x="8116888" y="1643063"/>
          <p14:tracePt t="5023" x="8296275" y="1679575"/>
          <p14:tracePt t="5040" x="8466138" y="1704975"/>
          <p14:tracePt t="5056" x="8537575" y="1714500"/>
          <p14:tracePt t="5074" x="8555038" y="1714500"/>
          <p14:tracePt t="5090" x="8562975" y="1724025"/>
          <p14:tracePt t="5109" x="8562975" y="1731963"/>
          <p14:tracePt t="5125" x="8562975" y="1741488"/>
          <p14:tracePt t="5140" x="8562975" y="1751013"/>
          <p14:tracePt t="5157" x="8562975" y="1758950"/>
          <p14:tracePt t="5229" x="8562975" y="1768475"/>
          <p14:tracePt t="5293" x="8562975" y="1776413"/>
          <p14:tracePt t="5325" x="8562975" y="1785938"/>
          <p14:tracePt t="5373" x="8562975" y="1795463"/>
          <p14:tracePt t="5405" x="8555038" y="1795463"/>
          <p14:tracePt t="5685" x="8545513" y="1803400"/>
          <p14:tracePt t="5957" x="8528050" y="1812925"/>
          <p14:tracePt t="5965" x="8518525" y="1822450"/>
          <p14:tracePt t="5974" x="8483600" y="1839913"/>
          <p14:tracePt t="5991" x="8286750" y="1893888"/>
          <p14:tracePt t="6008" x="7848600" y="1973263"/>
          <p14:tracePt t="6025" x="7081838" y="2071688"/>
          <p14:tracePt t="6041" x="6188075" y="2108200"/>
          <p14:tracePt t="6058" x="5465763" y="2108200"/>
          <p14:tracePt t="6075" x="4991100" y="2108200"/>
          <p14:tracePt t="6092" x="4822825" y="2108200"/>
          <p14:tracePt t="6109" x="4786313" y="2108200"/>
          <p14:tracePt t="6245" x="4795838" y="2108200"/>
          <p14:tracePt t="6253" x="4822825" y="2108200"/>
          <p14:tracePt t="6261" x="4848225" y="2108200"/>
          <p14:tracePt t="6275" x="4875213" y="2108200"/>
          <p14:tracePt t="6292" x="4938713" y="2125663"/>
          <p14:tracePt t="6308" x="5027613" y="2133600"/>
          <p14:tracePt t="6325" x="5224463" y="2152650"/>
          <p14:tracePt t="6342" x="5402263" y="2152650"/>
          <p14:tracePt t="6359" x="5599113" y="2152650"/>
          <p14:tracePt t="6375" x="5803900" y="2152650"/>
          <p14:tracePt t="6392" x="5991225" y="2152650"/>
          <p14:tracePt t="6409" x="6161088" y="2152650"/>
          <p14:tracePt t="6425" x="6303963" y="2152650"/>
          <p14:tracePt t="6442" x="6402388" y="2160588"/>
          <p14:tracePt t="6458" x="6465888" y="2170113"/>
          <p14:tracePt t="6475" x="6491288" y="2179638"/>
          <p14:tracePt t="6492" x="6500813" y="2179638"/>
          <p14:tracePt t="6509" x="6518275" y="2179638"/>
          <p14:tracePt t="6525" x="6554788" y="2179638"/>
          <p14:tracePt t="6542" x="6599238" y="2179638"/>
          <p14:tracePt t="6559" x="6661150" y="2179638"/>
          <p14:tracePt t="6575" x="6732588" y="2179638"/>
          <p14:tracePt t="6592" x="6840538" y="2179638"/>
          <p14:tracePt t="6609" x="6973888" y="2179638"/>
          <p14:tracePt t="6625" x="7143750" y="2179638"/>
          <p14:tracePt t="6642" x="7304088" y="2179638"/>
          <p14:tracePt t="6659" x="7439025" y="2179638"/>
          <p14:tracePt t="6675" x="7518400" y="2179638"/>
          <p14:tracePt t="6692" x="7545388" y="2179638"/>
          <p14:tracePt t="6709" x="7554913" y="2179638"/>
          <p14:tracePt t="7005" x="7562850" y="2179638"/>
          <p14:tracePt t="7022" x="7572375" y="2179638"/>
          <p14:tracePt t="7029" x="7581900" y="2179638"/>
          <p14:tracePt t="7043" x="7599363" y="2179638"/>
          <p14:tracePt t="7398" x="7581900" y="2179638"/>
          <p14:tracePt t="7422" x="7562850" y="2179638"/>
          <p14:tracePt t="7429" x="7545388" y="2179638"/>
          <p14:tracePt t="7443" x="7518400" y="2197100"/>
          <p14:tracePt t="7460" x="7466013" y="2214563"/>
          <p14:tracePt t="7477" x="7412038" y="2214563"/>
          <p14:tracePt t="7493" x="7385050" y="2224088"/>
          <p14:tracePt t="7510" x="7375525" y="2224088"/>
          <p14:tracePt t="7606" x="7385050" y="2224088"/>
          <p14:tracePt t="7629" x="7394575" y="2224088"/>
          <p14:tracePt t="7918" x="7385050" y="2224088"/>
          <p14:tracePt t="7934" x="7375525" y="2224088"/>
          <p14:tracePt t="7942" x="7358063" y="2224088"/>
          <p14:tracePt t="7949" x="7348538" y="2224088"/>
          <p14:tracePt t="7961" x="7340600" y="2224088"/>
          <p14:tracePt t="7977" x="7286625" y="2205038"/>
          <p14:tracePt t="7995" x="7259638" y="2205038"/>
          <p14:tracePt t="8011" x="7215188" y="2205038"/>
          <p14:tracePt t="8027" x="7170738" y="2187575"/>
          <p14:tracePt t="8044" x="7161213" y="2187575"/>
          <p14:tracePt t="8061" x="7126288" y="2187575"/>
          <p14:tracePt t="8077" x="7010400" y="2197100"/>
          <p14:tracePt t="8094" x="6919913" y="2214563"/>
          <p14:tracePt t="8111" x="6796088" y="2232025"/>
          <p14:tracePt t="8128" x="6634163" y="2241550"/>
          <p14:tracePt t="8144" x="6429375" y="2241550"/>
          <p14:tracePt t="8161" x="6197600" y="2241550"/>
          <p14:tracePt t="8177" x="5902325" y="2241550"/>
          <p14:tracePt t="8194" x="5375275" y="2241550"/>
          <p14:tracePt t="8211" x="4803775" y="2241550"/>
          <p14:tracePt t="8228" x="4232275" y="2241550"/>
          <p14:tracePt t="8244" x="3786188" y="2241550"/>
          <p14:tracePt t="8261" x="3536950" y="2241550"/>
          <p14:tracePt t="8262" x="3419475" y="2251075"/>
          <p14:tracePt t="8278" x="3251200" y="2276475"/>
          <p14:tracePt t="8294" x="3054350" y="2322513"/>
          <p14:tracePt t="8311" x="2867025" y="2357438"/>
          <p14:tracePt t="8328" x="2714625" y="2374900"/>
          <p14:tracePt t="8344" x="2571750" y="2411413"/>
          <p14:tracePt t="8361" x="2455863" y="2438400"/>
          <p14:tracePt t="8378" x="2339975" y="2455863"/>
          <p14:tracePt t="8394" x="2241550" y="2490788"/>
          <p14:tracePt t="8411" x="2143125" y="2527300"/>
          <p14:tracePt t="8428" x="2044700" y="2571750"/>
          <p14:tracePt t="8445" x="1919288" y="2616200"/>
          <p14:tracePt t="8461" x="1776413" y="2670175"/>
          <p14:tracePt t="8462" x="1697038" y="2705100"/>
          <p14:tracePt t="8478" x="1571625" y="2741613"/>
          <p14:tracePt t="8495" x="1500188" y="2759075"/>
          <p14:tracePt t="8512" x="1473200" y="2776538"/>
          <p14:tracePt t="8528" x="1455738" y="2776538"/>
          <p14:tracePt t="8545" x="1438275" y="2786063"/>
          <p14:tracePt t="8561" x="1428750" y="2795588"/>
          <p14:tracePt t="8578" x="1428750" y="2803525"/>
          <p14:tracePt t="8595" x="1419225" y="2822575"/>
          <p14:tracePt t="8611" x="1419225" y="2840038"/>
          <p14:tracePt t="8628" x="1411288" y="2867025"/>
          <p14:tracePt t="8645" x="1401763" y="2919413"/>
          <p14:tracePt t="8662" x="1393825" y="2946400"/>
          <p14:tracePt t="8678" x="1393825" y="2965450"/>
          <p14:tracePt t="8695" x="1384300" y="2973388"/>
          <p14:tracePt t="8726" x="1384300" y="2982913"/>
          <p14:tracePt t="8742" x="1384300" y="3000375"/>
          <p14:tracePt t="8750" x="1384300" y="3017838"/>
          <p14:tracePt t="8762" x="1384300" y="3027363"/>
          <p14:tracePt t="8781" x="1393825" y="3054350"/>
          <p14:tracePt t="8795" x="1401763" y="3089275"/>
          <p14:tracePt t="8812" x="1419225" y="3125788"/>
          <p14:tracePt t="8828" x="1428750" y="3170238"/>
          <p14:tracePt t="8846" x="1438275" y="3224213"/>
          <p14:tracePt t="8862" x="1455738" y="3295650"/>
          <p14:tracePt t="8878" x="1465263" y="3330575"/>
          <p14:tracePt t="8895" x="1482725" y="3348038"/>
          <p14:tracePt t="8912" x="1490663" y="3348038"/>
          <p14:tracePt t="8929" x="1500188" y="3348038"/>
          <p14:tracePt t="8945" x="1527175" y="3348038"/>
          <p14:tracePt t="8962" x="1544638" y="3330575"/>
          <p14:tracePt t="8980" x="1554163" y="3322638"/>
          <p14:tracePt t="9079" x="1562100" y="3322638"/>
          <p14:tracePt t="9118" x="1589088" y="3322638"/>
          <p14:tracePt t="9126" x="1625600" y="3322638"/>
          <p14:tracePt t="9134" x="1670050" y="3340100"/>
          <p14:tracePt t="9146" x="1724025" y="3357563"/>
          <p14:tracePt t="9162" x="1803400" y="3394075"/>
          <p14:tracePt t="9179" x="1839913" y="3411538"/>
          <p14:tracePt t="9230" x="1847850" y="3411538"/>
          <p14:tracePt t="9238" x="1866900" y="3411538"/>
          <p14:tracePt t="9246" x="1884363" y="3402013"/>
          <p14:tracePt t="9262" x="1955800" y="3367088"/>
          <p14:tracePt t="9279" x="2009775" y="3322638"/>
          <p14:tracePt t="9296" x="2036763" y="3276600"/>
          <p14:tracePt t="9313" x="2062163" y="3241675"/>
          <p14:tracePt t="9329" x="2062163" y="3224213"/>
          <p14:tracePt t="9346" x="2062163" y="3197225"/>
          <p14:tracePt t="9363" x="2062163" y="3170238"/>
          <p14:tracePt t="9379" x="2044700" y="3152775"/>
          <p14:tracePt t="9396" x="2036763" y="3152775"/>
          <p14:tracePt t="9413" x="2027238" y="3152775"/>
          <p14:tracePt t="9429" x="2009775" y="3152775"/>
          <p14:tracePt t="9446" x="1973263" y="3143250"/>
          <p14:tracePt t="9462" x="1955800" y="3133725"/>
          <p14:tracePt t="9479" x="1946275" y="3133725"/>
          <p14:tracePt t="9496" x="1928813" y="3133725"/>
          <p14:tracePt t="9513" x="1911350" y="3133725"/>
          <p14:tracePt t="9529" x="1901825" y="3133725"/>
          <p14:tracePt t="9546" x="1893888" y="3133725"/>
          <p14:tracePt t="9563" x="1874838" y="3133725"/>
          <p14:tracePt t="9686" x="1866900" y="3125788"/>
          <p14:tracePt t="9702" x="1866900" y="3116263"/>
          <p14:tracePt t="9710" x="1857375" y="3108325"/>
          <p14:tracePt t="9718" x="1847850" y="3108325"/>
          <p14:tracePt t="9730" x="1847850" y="3098800"/>
          <p14:tracePt t="9746" x="1822450" y="3089275"/>
          <p14:tracePt t="9763" x="1795463" y="3081338"/>
          <p14:tracePt t="9780" x="1768475" y="3081338"/>
          <p14:tracePt t="9796" x="1714500" y="3081338"/>
          <p14:tracePt t="9813" x="1679575" y="3098800"/>
          <p14:tracePt t="9830" x="1633538" y="3108325"/>
          <p14:tracePt t="9846" x="1571625" y="3152775"/>
          <p14:tracePt t="9863" x="1544638" y="3187700"/>
          <p14:tracePt t="9880" x="1517650" y="3224213"/>
          <p14:tracePt t="9896" x="1482725" y="3268663"/>
          <p14:tracePt t="9913" x="1455738" y="3313113"/>
          <p14:tracePt t="9930" x="1419225" y="3367088"/>
          <p14:tracePt t="9947" x="1419225" y="3394075"/>
          <p14:tracePt t="9963" x="1419225" y="3446463"/>
          <p14:tracePt t="9980" x="1419225" y="3473450"/>
          <p14:tracePt t="9997" x="1428750" y="3482975"/>
          <p14:tracePt t="10023" x="1438275" y="3482975"/>
          <p14:tracePt t="10182" x="1438275" y="3490913"/>
          <p14:tracePt t="10190" x="1446213" y="3500438"/>
          <p14:tracePt t="10207" x="1446213" y="3509963"/>
          <p14:tracePt t="10230" x="1455738" y="3517900"/>
          <p14:tracePt t="10414" x="1465263" y="3517900"/>
          <p14:tracePt t="10446" x="1473200" y="3517900"/>
          <p14:tracePt t="10455" x="1482725" y="3517900"/>
          <p14:tracePt t="10464" x="1500188" y="3517900"/>
          <p14:tracePt t="10481" x="1616075" y="3527425"/>
          <p14:tracePt t="10497" x="1758950" y="3536950"/>
          <p14:tracePt t="10514" x="1928813" y="3536950"/>
          <p14:tracePt t="10531" x="2054225" y="3536950"/>
          <p14:tracePt t="10547" x="2089150" y="3536950"/>
          <p14:tracePt t="10575" x="2098675" y="3536950"/>
          <p14:tracePt t="10590" x="2108200" y="3536950"/>
          <p14:tracePt t="10710" x="2116138" y="3527425"/>
          <p14:tracePt t="10719" x="2160588" y="3517900"/>
          <p14:tracePt t="10731" x="2224088" y="3509963"/>
          <p14:tracePt t="10748" x="2339975" y="3509963"/>
          <p14:tracePt t="10764" x="2482850" y="3509963"/>
          <p14:tracePt t="10781" x="2589213" y="3509963"/>
          <p14:tracePt t="10798" x="2633663" y="3509963"/>
          <p14:tracePt t="10799" x="2652713" y="3509963"/>
          <p14:tracePt t="10879" x="2660650" y="3509963"/>
          <p14:tracePt t="11423" x="2670175" y="3500438"/>
          <p14:tracePt t="11430" x="2687638" y="3490913"/>
          <p14:tracePt t="11439" x="2714625" y="3482975"/>
          <p14:tracePt t="11449" x="2741613" y="3473450"/>
          <p14:tracePt t="11465" x="2822575" y="3446463"/>
          <p14:tracePt t="11482" x="2946400" y="3411538"/>
          <p14:tracePt t="11499" x="3071813" y="3394075"/>
          <p14:tracePt t="11516" x="3170238" y="3357563"/>
          <p14:tracePt t="11532" x="3197225" y="3348038"/>
          <p14:tracePt t="11549" x="3214688" y="3330575"/>
          <p14:tracePt t="11719" x="3224213" y="3313113"/>
          <p14:tracePt t="11727" x="3268663" y="3303588"/>
          <p14:tracePt t="11735" x="3384550" y="3259138"/>
          <p14:tracePt t="11749" x="3608388" y="3170238"/>
          <p14:tracePt t="11766" x="4224338" y="2990850"/>
          <p14:tracePt t="11783" x="4660900" y="2803525"/>
          <p14:tracePt t="11799" x="4759325" y="2705100"/>
          <p14:tracePt t="11816" x="4786313" y="2625725"/>
          <p14:tracePt t="11833" x="4803775" y="2571750"/>
          <p14:tracePt t="11849" x="4803775" y="2554288"/>
          <p14:tracePt t="11866" x="4803775" y="2536825"/>
          <p14:tracePt t="12087" x="4813300" y="2527300"/>
          <p14:tracePt t="12119" x="4813300" y="2536825"/>
          <p14:tracePt t="12127" x="4813300" y="2562225"/>
          <p14:tracePt t="12135" x="4813300" y="2589213"/>
          <p14:tracePt t="12150" x="4795838" y="2608263"/>
          <p14:tracePt t="12167" x="4724400" y="2670175"/>
          <p14:tracePt t="12183" x="4652963" y="2741613"/>
          <p14:tracePt t="12200" x="4572000" y="2786063"/>
          <p14:tracePt t="12216" x="4518025" y="2830513"/>
          <p14:tracePt t="12234" x="4491038" y="2840038"/>
          <p14:tracePt t="12250" x="4483100" y="2840038"/>
          <p14:tracePt t="12583" x="4483100" y="2847975"/>
          <p14:tracePt t="12591" x="4483100" y="2857500"/>
          <p14:tracePt t="12600" x="4483100" y="2874963"/>
          <p14:tracePt t="12617" x="4465638" y="2911475"/>
          <p14:tracePt t="12634" x="4446588" y="2955925"/>
          <p14:tracePt t="12650" x="4419600" y="2990850"/>
          <p14:tracePt t="12667" x="4384675" y="3044825"/>
          <p14:tracePt t="12684" x="4348163" y="3081338"/>
          <p14:tracePt t="12700" x="4322763" y="3098800"/>
          <p14:tracePt t="12717" x="4295775" y="3108325"/>
          <p14:tracePt t="12734" x="4286250" y="3125788"/>
          <p14:tracePt t="12751" x="4268788" y="3133725"/>
          <p14:tracePt t="12775" x="4259263" y="3133725"/>
          <p14:tracePt t="12784" x="4259263" y="3143250"/>
          <p14:tracePt t="12801" x="4241800" y="3152775"/>
          <p14:tracePt t="12817" x="4224338" y="3179763"/>
          <p14:tracePt t="12834" x="4205288" y="3205163"/>
          <p14:tracePt t="12851" x="4179888" y="3232150"/>
          <p14:tracePt t="12867" x="4133850" y="3259138"/>
          <p14:tracePt t="12884" x="4089400" y="3303588"/>
          <p14:tracePt t="12901" x="4027488" y="3348038"/>
          <p14:tracePt t="12918" x="3965575" y="3394075"/>
          <p14:tracePt t="12934" x="3875088" y="3446463"/>
          <p14:tracePt t="12951" x="3803650" y="3482975"/>
          <p14:tracePt t="12967" x="3751263" y="3500438"/>
          <p14:tracePt t="12984" x="3741738" y="3500438"/>
          <p14:tracePt t="13031" x="3732213" y="3500438"/>
          <p14:tracePt t="13039" x="3724275" y="3500438"/>
          <p14:tracePt t="13051" x="3714750" y="3500438"/>
          <p14:tracePt t="13068" x="3714750" y="3482975"/>
          <p14:tracePt t="13087" x="3705225" y="3482975"/>
          <p14:tracePt t="13102" x="3705225" y="3473450"/>
          <p14:tracePt t="13263" x="3724275" y="3465513"/>
          <p14:tracePt t="13271" x="3732213" y="3465513"/>
          <p14:tracePt t="13285" x="3768725" y="3465513"/>
          <p14:tracePt t="13301" x="3857625" y="3465513"/>
          <p14:tracePt t="13318" x="3946525" y="3465513"/>
          <p14:tracePt t="13335" x="4000500" y="3465513"/>
          <p14:tracePt t="13351" x="4010025" y="3465513"/>
          <p14:tracePt t="13584" x="4000500" y="3465513"/>
          <p14:tracePt t="13664" x="3990975" y="3465513"/>
          <p14:tracePt t="13671" x="3983038" y="3465513"/>
          <p14:tracePt t="13685" x="3965575" y="3473450"/>
          <p14:tracePt t="13702" x="3946525" y="3473450"/>
          <p14:tracePt t="13719" x="3911600" y="3473450"/>
          <p14:tracePt t="13735" x="3875088" y="3482975"/>
          <p14:tracePt t="13864" x="3884613" y="3482975"/>
          <p14:tracePt t="13880" x="3894138" y="3482975"/>
          <p14:tracePt t="13896" x="3911600" y="3473450"/>
          <p14:tracePt t="13904" x="3919538" y="3473450"/>
          <p14:tracePt t="13911" x="3938588" y="3473450"/>
          <p14:tracePt t="13920" x="3956050" y="3473450"/>
          <p14:tracePt t="13936" x="3983038" y="3473450"/>
          <p14:tracePt t="13953" x="3990975" y="3473450"/>
          <p14:tracePt t="13969" x="4010025" y="3473450"/>
          <p14:tracePt t="14128" x="4017963" y="3473450"/>
          <p14:tracePt t="14136" x="4037013" y="3473450"/>
          <p14:tracePt t="14143" x="4071938" y="3473450"/>
          <p14:tracePt t="14154" x="4125913" y="3473450"/>
          <p14:tracePt t="14169" x="4276725" y="3473450"/>
          <p14:tracePt t="14186" x="4446588" y="3473450"/>
          <p14:tracePt t="14203" x="4625975" y="3473450"/>
          <p14:tracePt t="14219" x="4759325" y="3482975"/>
          <p14:tracePt t="14236" x="4803775" y="3482975"/>
          <p14:tracePt t="14253" x="4813300" y="3482975"/>
          <p14:tracePt t="14416" x="4830763" y="3490913"/>
          <p14:tracePt t="14440" x="4840288" y="3490913"/>
          <p14:tracePt t="14448" x="4857750" y="3490913"/>
          <p14:tracePt t="14456" x="4875213" y="3500438"/>
          <p14:tracePt t="14696" x="4884738" y="3500438"/>
          <p14:tracePt t="14728" x="4894263" y="3500438"/>
          <p14:tracePt t="15144" x="4902200" y="3500438"/>
          <p14:tracePt t="15160" x="4911725" y="3500438"/>
          <p14:tracePt t="15176" x="4919663" y="3500438"/>
          <p14:tracePt t="15416" x="4946650" y="3500438"/>
          <p14:tracePt t="15424" x="5010150" y="3482975"/>
          <p14:tracePt t="15438" x="5133975" y="3455988"/>
          <p14:tracePt t="15454" x="5510213" y="3411538"/>
          <p14:tracePt t="15471" x="5680075" y="3394075"/>
          <p14:tracePt t="15488" x="5715000" y="3394075"/>
          <p14:tracePt t="15841" x="5697538" y="3394075"/>
          <p14:tracePt t="15848" x="5643563" y="3394075"/>
          <p14:tracePt t="15856" x="5562600" y="3402013"/>
          <p14:tracePt t="15872" x="5491163" y="3402013"/>
          <p14:tracePt t="15888" x="5286375" y="3402013"/>
          <p14:tracePt t="15905" x="5224463" y="3402013"/>
          <p14:tracePt t="15922" x="5214938" y="3402013"/>
          <p14:tracePt t="15952" x="5205413" y="3402013"/>
          <p14:tracePt t="15985" x="5205413" y="3411538"/>
          <p14:tracePt t="15992" x="5224463" y="3411538"/>
          <p14:tracePt t="16005" x="5241925" y="3411538"/>
          <p14:tracePt t="16022" x="5268913" y="3419475"/>
          <p14:tracePt t="16080" x="5276850" y="3419475"/>
          <p14:tracePt t="16088" x="5268913" y="3429000"/>
          <p14:tracePt t="16096" x="5251450" y="3438525"/>
          <p14:tracePt t="16106" x="5214938" y="3446463"/>
          <p14:tracePt t="16122" x="5133975" y="3455988"/>
          <p14:tracePt t="16138" x="5089525" y="3473450"/>
          <p14:tracePt t="16155" x="5062538" y="3482975"/>
          <p14:tracePt t="16172" x="5054600" y="3482975"/>
          <p14:tracePt t="16192" x="5045075" y="3482975"/>
          <p14:tracePt t="16208" x="5027613" y="3490913"/>
          <p14:tracePt t="16225" x="5018088" y="3500438"/>
          <p14:tracePt t="16240" x="5010150" y="3500438"/>
          <p14:tracePt t="16255" x="5000625" y="3500438"/>
          <p14:tracePt t="16272" x="4991100" y="3500438"/>
          <p14:tracePt t="16336" x="5010150" y="3500438"/>
          <p14:tracePt t="16345" x="5018088" y="3500438"/>
          <p14:tracePt t="16356" x="5037138" y="3500438"/>
          <p14:tracePt t="16372" x="5045075" y="3500438"/>
          <p14:tracePt t="16401" x="5037138" y="3509963"/>
          <p14:tracePt t="16409" x="5000625" y="3509963"/>
          <p14:tracePt t="16422" x="4919663" y="3509963"/>
          <p14:tracePt t="16439" x="4705350" y="3509963"/>
          <p14:tracePt t="16456" x="4473575" y="3509963"/>
          <p14:tracePt t="16456" x="4375150" y="3509963"/>
          <p14:tracePt t="16472" x="4313238" y="3500438"/>
          <p14:tracePt t="16489" x="4241800" y="3490913"/>
          <p14:tracePt t="16529" x="4241800" y="3482975"/>
          <p14:tracePt t="16545" x="4259263" y="3482975"/>
          <p14:tracePt t="16552" x="4295775" y="3482975"/>
          <p14:tracePt t="16560" x="4348163" y="3482975"/>
          <p14:tracePt t="16572" x="4402138" y="3482975"/>
          <p14:tracePt t="16589" x="4527550" y="3482975"/>
          <p14:tracePt t="16606" x="4643438" y="3482975"/>
          <p14:tracePt t="16623" x="4724400" y="3482975"/>
          <p14:tracePt t="16639" x="4786313" y="3482975"/>
          <p14:tracePt t="16656" x="4803775" y="3482975"/>
          <p14:tracePt t="16705" x="4776788" y="3473450"/>
          <p14:tracePt t="16712" x="4732338" y="3473450"/>
          <p14:tracePt t="16723" x="4633913" y="3465513"/>
          <p14:tracePt t="16739" x="4402138" y="3429000"/>
          <p14:tracePt t="16756" x="4179888" y="3411538"/>
          <p14:tracePt t="16773" x="4062413" y="3384550"/>
          <p14:tracePt t="16789" x="4044950" y="3375025"/>
          <p14:tracePt t="16806" x="4037013" y="3375025"/>
          <p14:tracePt t="16832" x="4062413" y="3375025"/>
          <p14:tracePt t="16841" x="4133850" y="3375025"/>
          <p14:tracePt t="16856" x="4340225" y="3375025"/>
          <p14:tracePt t="16873" x="4465638" y="3375025"/>
          <p14:tracePt t="16890" x="4714875" y="3375025"/>
          <p14:tracePt t="16906" x="4786313" y="3375025"/>
          <p14:tracePt t="16923" x="4803775" y="3375025"/>
          <p14:tracePt t="16940" x="4813300" y="3375025"/>
          <p14:tracePt t="16961" x="4813300" y="3384550"/>
          <p14:tracePt t="16973" x="4776788" y="3394075"/>
          <p14:tracePt t="16990" x="4633913" y="3411538"/>
          <p14:tracePt t="17007" x="4446588" y="3429000"/>
          <p14:tracePt t="17023" x="4276725" y="3446463"/>
          <p14:tracePt t="17040" x="4224338" y="3446463"/>
          <p14:tracePt t="17041" x="4205288" y="3446463"/>
          <p14:tracePt t="17065" x="4205288" y="3455988"/>
          <p14:tracePt t="17073" x="4232275" y="3455988"/>
          <p14:tracePt t="17090" x="4438650" y="3455988"/>
          <p14:tracePt t="17107" x="4741863" y="3455988"/>
          <p14:tracePt t="17123" x="4991100" y="3482975"/>
          <p14:tracePt t="17140" x="5062538" y="3490913"/>
          <p14:tracePt t="17157" x="5072063" y="3490913"/>
          <p14:tracePt t="17173" x="5062538" y="3500438"/>
          <p14:tracePt t="17190" x="4991100" y="3500438"/>
          <p14:tracePt t="17207" x="4867275" y="3500438"/>
          <p14:tracePt t="17223" x="4813300" y="3500438"/>
          <p14:tracePt t="17240" x="4795838" y="3500438"/>
          <p14:tracePt t="17257" x="4786313" y="3500438"/>
          <p14:tracePt t="17281" x="4795838" y="3500438"/>
          <p14:tracePt t="17449" x="4813300" y="3500438"/>
          <p14:tracePt t="17457" x="4830763" y="3500438"/>
          <p14:tracePt t="17465" x="4875213" y="3490913"/>
          <p14:tracePt t="17474" x="4938713" y="3490913"/>
          <p14:tracePt t="17490" x="5143500" y="3490913"/>
          <p14:tracePt t="17507" x="5357813" y="3490913"/>
          <p14:tracePt t="17524" x="5510213" y="3490913"/>
          <p14:tracePt t="17540" x="5545138" y="3490913"/>
          <p14:tracePt t="17585" x="5510213" y="3482975"/>
          <p14:tracePt t="17593" x="5491163" y="3482975"/>
          <p14:tracePt t="17601" x="5473700" y="3482975"/>
          <p14:tracePt t="17609" x="5446713" y="3482975"/>
          <p14:tracePt t="17624" x="5438775" y="3482975"/>
          <p14:tracePt t="17641" x="5419725" y="3482975"/>
          <p14:tracePt t="17657" x="5394325" y="3482975"/>
          <p14:tracePt t="17674" x="5348288" y="3482975"/>
          <p14:tracePt t="17691" x="5295900" y="3482975"/>
          <p14:tracePt t="17707" x="5241925" y="3482975"/>
          <p14:tracePt t="17724" x="5187950" y="3482975"/>
          <p14:tracePt t="17741" x="5126038" y="3482975"/>
          <p14:tracePt t="17758" x="5054600" y="3482975"/>
          <p14:tracePt t="17775" x="5027613" y="3482975"/>
          <p14:tracePt t="17791" x="5018088" y="3482975"/>
          <p14:tracePt t="17817" x="5027613" y="3473450"/>
          <p14:tracePt t="17825" x="5072063" y="3465513"/>
          <p14:tracePt t="17841" x="5197475" y="3455988"/>
          <p14:tracePt t="17857" x="5340350" y="3455988"/>
          <p14:tracePt t="17875" x="5394325" y="3455988"/>
          <p14:tracePt t="17891" x="5411788" y="3455988"/>
          <p14:tracePt t="17961" x="5402263" y="3455988"/>
          <p14:tracePt t="17969" x="5357813" y="3455988"/>
          <p14:tracePt t="17977" x="5313363" y="3455988"/>
          <p14:tracePt t="17991" x="5251450" y="3455988"/>
          <p14:tracePt t="18008" x="5081588" y="3455988"/>
          <p14:tracePt t="18025" x="4857750" y="3446463"/>
          <p14:tracePt t="18041" x="4803775" y="3429000"/>
          <p14:tracePt t="18097" x="4803775" y="3419475"/>
          <p14:tracePt t="18105" x="4813300" y="3419475"/>
          <p14:tracePt t="18113" x="4840288" y="3411538"/>
          <p14:tracePt t="18125" x="4848225" y="3411538"/>
          <p14:tracePt t="18141" x="4857750" y="3402013"/>
          <p14:tracePt t="18401" x="4875213" y="3402013"/>
          <p14:tracePt t="18409" x="4894263" y="3402013"/>
          <p14:tracePt t="18417" x="4919663" y="3394075"/>
          <p14:tracePt t="18425" x="4929188" y="3394075"/>
          <p14:tracePt t="18442" x="4973638" y="3394075"/>
          <p14:tracePt t="18458" x="4991100" y="3394075"/>
          <p14:tracePt t="18475" x="5000625" y="3394075"/>
          <p14:tracePt t="18593" x="5010150" y="3394075"/>
          <p14:tracePt t="18601" x="5037138" y="3394075"/>
          <p14:tracePt t="18609" x="5081588" y="3394075"/>
          <p14:tracePt t="18625" x="5232400" y="3394075"/>
          <p14:tracePt t="18642" x="5419725" y="3394075"/>
          <p14:tracePt t="18659" x="5643563" y="3394075"/>
          <p14:tracePt t="18675" x="5840413" y="3394075"/>
          <p14:tracePt t="18692" x="6000750" y="3394075"/>
          <p14:tracePt t="18709" x="6108700" y="3394075"/>
          <p14:tracePt t="18726" x="6161088" y="3394075"/>
          <p14:tracePt t="18742" x="6205538" y="3394075"/>
          <p14:tracePt t="18759" x="6232525" y="3394075"/>
          <p14:tracePt t="18775" x="6259513" y="3394075"/>
          <p14:tracePt t="18792" x="6269038" y="3394075"/>
          <p14:tracePt t="19073" x="6276975" y="3394075"/>
          <p14:tracePt t="19081" x="6286500" y="3394075"/>
          <p14:tracePt t="19097" x="6296025" y="3394075"/>
          <p14:tracePt t="19154" x="6296025" y="3402013"/>
          <p14:tracePt t="19161" x="6286500" y="3411538"/>
          <p14:tracePt t="19169" x="6232525" y="3419475"/>
          <p14:tracePt t="19178" x="6161088" y="3429000"/>
          <p14:tracePt t="19193" x="6081713" y="3429000"/>
          <p14:tracePt t="19209" x="5813425" y="3429000"/>
          <p14:tracePt t="19226" x="5643563" y="3429000"/>
          <p14:tracePt t="19243" x="5465763" y="3429000"/>
          <p14:tracePt t="19259" x="5313363" y="3429000"/>
          <p14:tracePt t="19276" x="5170488" y="3438525"/>
          <p14:tracePt t="19293" x="5062538" y="3438525"/>
          <p14:tracePt t="19310" x="4938713" y="3438525"/>
          <p14:tracePt t="19326" x="4830763" y="3438525"/>
          <p14:tracePt t="19343" x="4759325" y="3438525"/>
          <p14:tracePt t="19361" x="4724400" y="3438525"/>
          <p14:tracePt t="19376" x="4714875" y="3438525"/>
          <p14:tracePt t="19418" x="4705350" y="3438525"/>
          <p14:tracePt t="19433" x="4697413" y="3438525"/>
          <p14:tracePt t="19441" x="4687888" y="3438525"/>
          <p14:tracePt t="19450" x="4679950" y="3438525"/>
          <p14:tracePt t="19460" x="4652963" y="3438525"/>
          <p14:tracePt t="19477" x="4625975" y="3438525"/>
          <p14:tracePt t="19493" x="4598988" y="3438525"/>
          <p14:tracePt t="19510" x="4572000" y="3438525"/>
          <p14:tracePt t="19527" x="4527550" y="3438525"/>
          <p14:tracePt t="19543" x="4473575" y="3438525"/>
          <p14:tracePt t="19560" x="4411663" y="3438525"/>
          <p14:tracePt t="19577" x="4313238" y="3438525"/>
          <p14:tracePt t="19577" x="4276725" y="3438525"/>
          <p14:tracePt t="19593" x="4224338" y="3438525"/>
          <p14:tracePt t="19610" x="4108450" y="3438525"/>
          <p14:tracePt t="19627" x="4081463" y="3438525"/>
          <p14:tracePt t="19644" x="4071938" y="3438525"/>
          <p14:tracePt t="19689" x="4098925" y="3438525"/>
          <p14:tracePt t="19697" x="4179888" y="3429000"/>
          <p14:tracePt t="19710" x="4276725" y="3411538"/>
          <p14:tracePt t="19734" x="4608513" y="3384550"/>
          <p14:tracePt t="19746" x="4813300" y="3384550"/>
          <p14:tracePt t="19760" x="5456238" y="3384550"/>
          <p14:tracePt t="19761" x="5661025" y="3384550"/>
          <p14:tracePt t="19777" x="5929313" y="3384550"/>
          <p14:tracePt t="19794" x="6153150" y="3402013"/>
          <p14:tracePt t="19810" x="6286500" y="3402013"/>
          <p14:tracePt t="19827" x="6357938" y="3402013"/>
          <p14:tracePt t="19844" x="6384925" y="3402013"/>
          <p14:tracePt t="19860" x="6394450" y="3402013"/>
          <p14:tracePt t="19930" x="6411913" y="3402013"/>
          <p14:tracePt t="19938" x="6438900" y="3402013"/>
          <p14:tracePt t="19946" x="6473825" y="3402013"/>
          <p14:tracePt t="19961" x="6537325" y="3394075"/>
          <p14:tracePt t="19977" x="6705600" y="3394075"/>
          <p14:tracePt t="19994" x="6796088" y="3394075"/>
          <p14:tracePt t="20010" x="6875463" y="3394075"/>
          <p14:tracePt t="20027" x="6919913" y="3394075"/>
          <p14:tracePt t="20044" x="6938963" y="3394075"/>
          <p14:tracePt t="20305" x="6911975" y="3394075"/>
          <p14:tracePt t="20313" x="6840538" y="3394075"/>
          <p14:tracePt t="20321" x="6742113" y="3394075"/>
          <p14:tracePt t="20330" x="6626225" y="3394075"/>
          <p14:tracePt t="20344" x="6500813" y="3394075"/>
          <p14:tracePt t="20361" x="6161088" y="3394075"/>
          <p14:tracePt t="20378" x="6000750" y="3394075"/>
          <p14:tracePt t="20395" x="5894388" y="3394075"/>
          <p14:tracePt t="20411" x="5857875" y="3394075"/>
          <p14:tracePt t="20428" x="5848350" y="3394075"/>
          <p14:tracePt t="20457" x="5830888" y="3394075"/>
          <p14:tracePt t="20466" x="5813425" y="3394075"/>
          <p14:tracePt t="20478" x="5795963" y="3394075"/>
          <p14:tracePt t="20494" x="5732463" y="3402013"/>
          <p14:tracePt t="20511" x="5661025" y="3402013"/>
          <p14:tracePt t="20528" x="5608638" y="3402013"/>
          <p14:tracePt t="20545" x="5572125" y="3402013"/>
          <p14:tracePt t="20561" x="5527675" y="3402013"/>
          <p14:tracePt t="20578" x="5465763" y="3402013"/>
          <p14:tracePt t="20595" x="5394325" y="3402013"/>
          <p14:tracePt t="20611" x="5340350" y="3402013"/>
          <p14:tracePt t="20628" x="5322888" y="3402013"/>
          <p14:tracePt t="20682" x="5340350" y="3402013"/>
          <p14:tracePt t="20690" x="5402263" y="3394075"/>
          <p14:tracePt t="20698" x="5500688" y="3384550"/>
          <p14:tracePt t="20711" x="5634038" y="3375025"/>
          <p14:tracePt t="20728" x="5911850" y="3367088"/>
          <p14:tracePt t="20745" x="6170613" y="3367088"/>
          <p14:tracePt t="20746" x="6269038" y="3367088"/>
          <p14:tracePt t="20762" x="6419850" y="3367088"/>
          <p14:tracePt t="20778" x="6562725" y="3367088"/>
          <p14:tracePt t="20795" x="6661150" y="3367088"/>
          <p14:tracePt t="20812" x="6724650" y="3367088"/>
          <p14:tracePt t="20828" x="6759575" y="3367088"/>
          <p14:tracePt t="20845" x="6777038" y="3367088"/>
          <p14:tracePt t="21138" x="6769100" y="3375025"/>
          <p14:tracePt t="21146" x="6715125" y="3384550"/>
          <p14:tracePt t="21154" x="6661150" y="3402013"/>
          <p14:tracePt t="21163" x="6608763" y="3411538"/>
          <p14:tracePt t="21179" x="6518275" y="3446463"/>
          <p14:tracePt t="21196" x="6446838" y="3465513"/>
          <p14:tracePt t="21212" x="6384925" y="3500438"/>
          <p14:tracePt t="21229" x="6348413" y="3527425"/>
          <p14:tracePt t="21246" x="6330950" y="3536950"/>
          <p14:tracePt t="21262" x="6313488" y="3544888"/>
          <p14:tracePt t="21279" x="6313488" y="3554413"/>
          <p14:tracePt t="21402" x="6323013" y="3562350"/>
          <p14:tracePt t="21626" x="6313488" y="3562350"/>
          <p14:tracePt t="21650" x="6296025" y="3562350"/>
          <p14:tracePt t="21674" x="6286500" y="3554413"/>
          <p14:tracePt t="21770" x="6286500" y="3527425"/>
          <p14:tracePt t="21778" x="6303963" y="3490913"/>
          <p14:tracePt t="21786" x="6313488" y="3419475"/>
          <p14:tracePt t="21797" x="6313488" y="3330575"/>
          <p14:tracePt t="21813" x="6251575" y="3098800"/>
          <p14:tracePt t="21830" x="6089650" y="2894013"/>
          <p14:tracePt t="21846" x="5938838" y="2732088"/>
          <p14:tracePt t="21863" x="5848350" y="2608263"/>
          <p14:tracePt t="21880" x="5803900" y="2536825"/>
          <p14:tracePt t="21897" x="5786438" y="2509838"/>
          <p14:tracePt t="21914" x="5786438" y="2500313"/>
          <p14:tracePt t="21962" x="5786438" y="2509838"/>
          <p14:tracePt t="21970" x="5786438" y="2527300"/>
          <p14:tracePt t="21980" x="5795963" y="2554288"/>
          <p14:tracePt t="21997" x="5830888" y="2608263"/>
          <p14:tracePt t="22013" x="5857875" y="2714625"/>
          <p14:tracePt t="22030" x="5884863" y="2803525"/>
          <p14:tracePt t="22047" x="5902325" y="2884488"/>
          <p14:tracePt t="22063" x="5902325" y="2946400"/>
          <p14:tracePt t="22080" x="5902325" y="2990850"/>
          <p14:tracePt t="22097" x="5911850" y="3027363"/>
          <p14:tracePt t="22114" x="5919788" y="3044825"/>
          <p14:tracePt t="22138" x="5938838" y="3044825"/>
          <p14:tracePt t="22147" x="5956300" y="3044825"/>
          <p14:tracePt t="22164" x="6018213" y="3044825"/>
          <p14:tracePt t="22180" x="6054725" y="3044825"/>
          <p14:tracePt t="22197" x="6081713" y="3044825"/>
          <p14:tracePt t="22214" x="6089650" y="3044825"/>
          <p14:tracePt t="22315" x="6099175" y="3044825"/>
          <p14:tracePt t="22323" x="6116638" y="3044825"/>
          <p14:tracePt t="22330" x="6126163" y="3062288"/>
          <p14:tracePt t="22347" x="6153150" y="3098800"/>
          <p14:tracePt t="22364" x="6180138" y="3152775"/>
          <p14:tracePt t="22380" x="6188075" y="3214688"/>
          <p14:tracePt t="22397" x="6205538" y="3276600"/>
          <p14:tracePt t="22414" x="6224588" y="3322638"/>
          <p14:tracePt t="22430" x="6224588" y="3348038"/>
          <p14:tracePt t="22447" x="6224588" y="3357563"/>
          <p14:tracePt t="22464" x="6224588" y="3367088"/>
          <p14:tracePt t="22554" x="6224588" y="3375025"/>
          <p14:tracePt t="22578" x="6224588" y="3384550"/>
          <p14:tracePt t="22586" x="6232525" y="3394075"/>
          <p14:tracePt t="22597" x="6232525" y="3402013"/>
          <p14:tracePt t="22614" x="6242050" y="3438525"/>
          <p14:tracePt t="22631" x="6259513" y="3473450"/>
          <p14:tracePt t="22648" x="6269038" y="3482975"/>
          <p14:tracePt t="22691" x="6269038" y="3490913"/>
          <p14:tracePt t="22714" x="6269038" y="3500438"/>
          <p14:tracePt t="22779" x="6276975" y="3500438"/>
          <p14:tracePt t="22867" x="6276975" y="3517900"/>
          <p14:tracePt t="22874" x="6286500" y="3527425"/>
          <p14:tracePt t="22882" x="6286500" y="3536950"/>
          <p14:tracePt t="22898" x="6296025" y="3554413"/>
          <p14:tracePt t="22914" x="6303963" y="3562350"/>
          <p14:tracePt t="22931" x="6313488" y="3581400"/>
          <p14:tracePt t="23114" x="6323013" y="3581400"/>
          <p14:tracePt t="23122" x="6330950" y="3571875"/>
          <p14:tracePt t="23131" x="6348413" y="3554413"/>
          <p14:tracePt t="23148" x="6402388" y="3482975"/>
          <p14:tracePt t="23165" x="6483350" y="3411538"/>
          <p14:tracePt t="23182" x="6537325" y="3357563"/>
          <p14:tracePt t="23198" x="6562725" y="3322638"/>
          <p14:tracePt t="23215" x="6581775" y="3295650"/>
          <p14:tracePt t="23232" x="6589713" y="3276600"/>
          <p14:tracePt t="23248" x="6599238" y="3268663"/>
          <p14:tracePt t="23265" x="6599238" y="3259138"/>
          <p14:tracePt t="23282" x="6608763" y="3251200"/>
          <p14:tracePt t="23331" x="6626225" y="3251200"/>
          <p14:tracePt t="23346" x="6634163" y="3251200"/>
          <p14:tracePt t="23354" x="6643688" y="3251200"/>
          <p14:tracePt t="23365" x="6653213" y="3251200"/>
          <p14:tracePt t="23382" x="6653213" y="3259138"/>
          <p14:tracePt t="23399" x="6670675" y="3276600"/>
          <p14:tracePt t="23415" x="6688138" y="3303588"/>
          <p14:tracePt t="23432" x="6715125" y="3348038"/>
          <p14:tracePt t="23449" x="6742113" y="3384550"/>
          <p14:tracePt t="23465" x="6759575" y="3429000"/>
          <p14:tracePt t="23483" x="6777038" y="3455988"/>
          <p14:tracePt t="23634" x="6777038" y="3465513"/>
          <p14:tracePt t="23643" x="6786563" y="3473450"/>
          <p14:tracePt t="23658" x="6786563" y="3490913"/>
          <p14:tracePt t="23667" x="6796088" y="3509963"/>
          <p14:tracePt t="23682" x="6804025" y="3517900"/>
          <p14:tracePt t="23699" x="6813550" y="3517900"/>
          <p14:tracePt t="24099" x="6823075" y="3527425"/>
          <p14:tracePt t="24114" x="6848475" y="3527425"/>
          <p14:tracePt t="24123" x="6884988" y="3509963"/>
          <p14:tracePt t="24133" x="6938963" y="3490913"/>
          <p14:tracePt t="24149" x="7045325" y="3446463"/>
          <p14:tracePt t="24166" x="7143750" y="3429000"/>
          <p14:tracePt t="24183" x="7197725" y="3402013"/>
          <p14:tracePt t="24200" x="7232650" y="3394075"/>
          <p14:tracePt t="24216" x="7251700" y="3375025"/>
          <p14:tracePt t="24233" x="7269163" y="3375025"/>
          <p14:tracePt t="24250" x="7269163" y="3367088"/>
          <p14:tracePt t="24267" x="7277100" y="3367088"/>
          <p14:tracePt t="24283" x="7286625" y="3367088"/>
          <p14:tracePt t="24300" x="7296150" y="3367088"/>
          <p14:tracePt t="24317" x="7304088" y="3367088"/>
          <p14:tracePt t="24333" x="7313613" y="3367088"/>
          <p14:tracePt t="24350" x="7340600" y="3367088"/>
          <p14:tracePt t="24367" x="7367588" y="3375025"/>
          <p14:tracePt t="24383" x="7412038" y="3402013"/>
          <p14:tracePt t="24400" x="7466013" y="3419475"/>
          <p14:tracePt t="24417" x="7518400" y="3446463"/>
          <p14:tracePt t="24433" x="7545388" y="3465513"/>
          <p14:tracePt t="24450" x="7572375" y="3482975"/>
          <p14:tracePt t="24452" x="7581900" y="3482975"/>
          <p14:tracePt t="24603" x="7589838" y="3490913"/>
          <p14:tracePt t="25963" x="7599363" y="3490913"/>
          <p14:tracePt t="25980" x="7599363" y="3482975"/>
          <p14:tracePt t="25988" x="7608888" y="3473450"/>
          <p14:tracePt t="26002" x="7608888" y="3465513"/>
          <p14:tracePt t="26019" x="7626350" y="3446463"/>
          <p14:tracePt t="26020" x="7626350" y="3438525"/>
          <p14:tracePt t="26036" x="7634288" y="3429000"/>
          <p14:tracePt t="26052" x="7643813" y="3419475"/>
          <p14:tracePt t="26069" x="7643813" y="3411538"/>
          <p14:tracePt t="26412" x="7634288" y="3411538"/>
          <p14:tracePt t="26419" x="7626350" y="3411538"/>
          <p14:tracePt t="26427" x="7616825" y="3411538"/>
          <p14:tracePt t="26436" x="7589838" y="3411538"/>
          <p14:tracePt t="26459" x="7572375" y="3411538"/>
          <p14:tracePt t="26475" x="7562850" y="3419475"/>
          <p14:tracePt t="26486" x="7554913" y="3419475"/>
          <p14:tracePt t="26503" x="7527925" y="3429000"/>
          <p14:tracePt t="26520" x="7483475" y="3446463"/>
          <p14:tracePt t="26536" x="7277100" y="3490913"/>
          <p14:tracePt t="26553" x="6653213" y="3598863"/>
          <p14:tracePt t="26578" x="4884738" y="3679825"/>
          <p14:tracePt t="26586" x="4268788" y="3679825"/>
          <p14:tracePt t="26603" x="2347913" y="3768725"/>
          <p14:tracePt t="26619" x="1374775" y="3929063"/>
          <p14:tracePt t="26636" x="625475" y="4062413"/>
          <p14:tracePt t="26653" x="142875" y="4160838"/>
          <p14:tracePt t="26940" x="61913" y="4375150"/>
          <p14:tracePt t="26947" x="133350" y="4348163"/>
          <p14:tracePt t="26955" x="187325" y="4322763"/>
          <p14:tracePt t="26970" x="214313" y="4295775"/>
          <p14:tracePt t="26987" x="258763" y="4268788"/>
          <p14:tracePt t="26987" x="276225" y="4259263"/>
          <p14:tracePt t="27004" x="330200" y="4232275"/>
          <p14:tracePt t="27020" x="374650" y="4214813"/>
          <p14:tracePt t="27037" x="393700" y="4205288"/>
          <p14:tracePt t="27054" x="419100" y="4197350"/>
          <p14:tracePt t="27070" x="438150" y="4187825"/>
          <p14:tracePt t="27087" x="455613" y="4187825"/>
          <p14:tracePt t="27104" x="473075" y="4179888"/>
          <p14:tracePt t="27120" x="490538" y="4179888"/>
          <p14:tracePt t="27137" x="500063" y="4179888"/>
          <p14:tracePt t="27341" x="509588" y="4179888"/>
          <p14:tracePt t="27348" x="517525" y="4179888"/>
          <p14:tracePt t="27356" x="527050" y="4197350"/>
          <p14:tracePt t="27371" x="536575" y="4205288"/>
          <p14:tracePt t="27388" x="544513" y="4251325"/>
          <p14:tracePt t="27404" x="544513" y="4259263"/>
          <p14:tracePt t="27421" x="544513" y="4268788"/>
          <p14:tracePt t="27438" x="544513" y="4286250"/>
          <p14:tracePt t="27454" x="561975" y="4340225"/>
          <p14:tracePt t="27471" x="581025" y="4402138"/>
          <p14:tracePt t="27487" x="581025" y="4446588"/>
          <p14:tracePt t="27504" x="588963" y="4483100"/>
          <p14:tracePt t="27522" x="608013" y="4500563"/>
          <p14:tracePt t="27628" x="625475" y="4483100"/>
          <p14:tracePt t="27636" x="660400" y="4429125"/>
          <p14:tracePt t="27644" x="714375" y="4348163"/>
          <p14:tracePt t="27654" x="785813" y="4268788"/>
          <p14:tracePt t="27671" x="938213" y="4081463"/>
          <p14:tracePt t="27688" x="1044575" y="3902075"/>
          <p14:tracePt t="27704" x="1133475" y="3751263"/>
          <p14:tracePt t="27721" x="1187450" y="3608388"/>
          <p14:tracePt t="27738" x="1223963" y="3500438"/>
          <p14:tracePt t="27755" x="1258888" y="3402013"/>
          <p14:tracePt t="27771" x="1295400" y="3322638"/>
          <p14:tracePt t="27772" x="1303338" y="3303588"/>
          <p14:tracePt t="27788" x="1339850" y="3251200"/>
          <p14:tracePt t="27805" x="1347788" y="3232150"/>
          <p14:tracePt t="27852" x="1347788" y="3251200"/>
          <p14:tracePt t="27860" x="1339850" y="3276600"/>
          <p14:tracePt t="27885" x="1312863" y="3375025"/>
          <p14:tracePt t="27892" x="1303338" y="3419475"/>
          <p14:tracePt t="27906" x="1285875" y="3455988"/>
          <p14:tracePt t="27922" x="1276350" y="3536950"/>
          <p14:tracePt t="27938" x="1276350" y="3589338"/>
          <p14:tracePt t="27955" x="1268413" y="3652838"/>
          <p14:tracePt t="27972" x="1250950" y="3714750"/>
          <p14:tracePt t="27988" x="1241425" y="3732213"/>
          <p14:tracePt t="28005" x="1241425" y="3751263"/>
          <p14:tracePt t="28022" x="1241425" y="3786188"/>
          <p14:tracePt t="28038" x="1241425" y="3840163"/>
          <p14:tracePt t="28055" x="1241425" y="3894138"/>
          <p14:tracePt t="28072" x="1250950" y="3919538"/>
          <p14:tracePt t="28088" x="1250950" y="3929063"/>
          <p14:tracePt t="28148" x="1258888" y="3929063"/>
          <p14:tracePt t="28278" x="1258888" y="3938588"/>
          <p14:tracePt t="28284" x="1268413" y="3946525"/>
          <p14:tracePt t="28292" x="1268413" y="3956050"/>
          <p14:tracePt t="28305" x="1285875" y="3990975"/>
          <p14:tracePt t="28322" x="1295400" y="4017963"/>
          <p14:tracePt t="28339" x="1295400" y="4037013"/>
          <p14:tracePt t="28355" x="1295400" y="4044950"/>
          <p14:tracePt t="28518" x="1295400" y="4037013"/>
          <p14:tracePt t="28788" x="1303338" y="4027488"/>
          <p14:tracePt t="28804" x="1312863" y="4017963"/>
          <p14:tracePt t="28836" x="1322388" y="4010025"/>
          <p14:tracePt t="29020" x="1322388" y="4000500"/>
          <p14:tracePt t="29028" x="1347788" y="3990975"/>
          <p14:tracePt t="29040" x="1401763" y="3973513"/>
          <p14:tracePt t="29056" x="1670050" y="3938588"/>
          <p14:tracePt t="29073" x="2027238" y="3956050"/>
          <p14:tracePt t="29090" x="2401888" y="4010025"/>
          <p14:tracePt t="29107" x="2652713" y="4054475"/>
          <p14:tracePt t="29123" x="2795588" y="4081463"/>
          <p14:tracePt t="29140" x="2847975" y="4081463"/>
          <p14:tracePt t="29158" x="2867025" y="4081463"/>
          <p14:tracePt t="29158" x="2874963" y="4081463"/>
          <p14:tracePt t="29173" x="2946400" y="4081463"/>
          <p14:tracePt t="29190" x="3108325" y="4081463"/>
          <p14:tracePt t="29207" x="3313113" y="4081463"/>
          <p14:tracePt t="29223" x="3554413" y="4081463"/>
          <p14:tracePt t="29240" x="3724275" y="4081463"/>
          <p14:tracePt t="29257" x="3803650" y="4081463"/>
          <p14:tracePt t="29273" x="3822700" y="4081463"/>
          <p14:tracePt t="29290" x="3848100" y="4081463"/>
          <p14:tracePt t="29307" x="3857625" y="4081463"/>
          <p14:tracePt t="29323" x="3875088" y="4081463"/>
          <p14:tracePt t="29340" x="3902075" y="4062413"/>
          <p14:tracePt t="29373" x="3911600" y="4054475"/>
          <p14:tracePt t="29405" x="3911600" y="4044950"/>
          <p14:tracePt t="29421" x="3919538" y="4037013"/>
          <p14:tracePt t="29436" x="3929063" y="4027488"/>
          <p14:tracePt t="29445" x="3938588" y="4017963"/>
          <p14:tracePt t="29457" x="3938588" y="4010025"/>
          <p14:tracePt t="29474" x="3946525" y="4000500"/>
          <p14:tracePt t="29516" x="3946525" y="3983038"/>
          <p14:tracePt t="29524" x="3938588" y="3983038"/>
          <p14:tracePt t="29532" x="3919538" y="3973513"/>
          <p14:tracePt t="29541" x="3911600" y="3973513"/>
          <p14:tracePt t="29557" x="3884613" y="3965575"/>
          <p14:tracePt t="29574" x="3867150" y="3965575"/>
          <p14:tracePt t="29748" x="3857625" y="3965575"/>
          <p14:tracePt t="29765" x="3848100" y="3965575"/>
          <p14:tracePt t="29780" x="3830638" y="3973513"/>
          <p14:tracePt t="29788" x="3813175" y="3973513"/>
          <p14:tracePt t="29796" x="3795713" y="3973513"/>
          <p14:tracePt t="29807" x="3768725" y="3983038"/>
          <p14:tracePt t="29824" x="3724275" y="3990975"/>
          <p14:tracePt t="29841" x="3697288" y="4000500"/>
          <p14:tracePt t="29857" x="3679825" y="4010025"/>
          <p14:tracePt t="29874" x="3660775" y="4017963"/>
          <p14:tracePt t="29892" x="3643313" y="4027488"/>
          <p14:tracePt t="29916" x="3633788" y="4027488"/>
          <p14:tracePt t="29932" x="3616325" y="4027488"/>
          <p14:tracePt t="29949" x="3608388" y="4027488"/>
          <p14:tracePt t="29965" x="3589338" y="4027488"/>
          <p14:tracePt t="29981" x="3581400" y="4027488"/>
          <p14:tracePt t="30309" x="3562350" y="4027488"/>
          <p14:tracePt t="30316" x="3554413" y="4027488"/>
          <p14:tracePt t="30325" x="3527425" y="4027488"/>
          <p14:tracePt t="30341" x="3455988" y="4027488"/>
          <p14:tracePt t="30359" x="3375025" y="4027488"/>
          <p14:tracePt t="30375" x="3322638" y="4027488"/>
          <p14:tracePt t="30391" x="3276600" y="4027488"/>
          <p14:tracePt t="30408" x="3232150" y="4027488"/>
          <p14:tracePt t="30425" x="3224213" y="4027488"/>
          <p14:tracePt t="30612" x="3232150" y="4027488"/>
          <p14:tracePt t="30885" x="3241675" y="4027488"/>
          <p14:tracePt t="31158" x="3251200" y="4027488"/>
          <p14:tracePt t="31165" x="3259138" y="4027488"/>
          <p14:tracePt t="31176" x="3295650" y="4027488"/>
          <p14:tracePt t="31193" x="3438525" y="4010025"/>
          <p14:tracePt t="31209" x="3544888" y="4010025"/>
          <p14:tracePt t="31226" x="3581400" y="4010025"/>
          <p14:tracePt t="31509" x="3589338" y="4010025"/>
          <p14:tracePt t="31525" x="3608388" y="4000500"/>
          <p14:tracePt t="31533" x="3616325" y="3990975"/>
          <p14:tracePt t="31543" x="3633788" y="3990975"/>
          <p14:tracePt t="31560" x="3643313" y="3990975"/>
          <p14:tracePt t="31576" x="3660775" y="3990975"/>
          <p14:tracePt t="31661" x="3670300" y="3990975"/>
          <p14:tracePt t="31685" x="3679825" y="3990975"/>
          <p14:tracePt t="31693" x="3687763" y="3990975"/>
          <p14:tracePt t="31709" x="3705225" y="3983038"/>
          <p14:tracePt t="31717" x="3724275" y="3973513"/>
          <p14:tracePt t="31727" x="3751263" y="3973513"/>
          <p14:tracePt t="31743" x="3840163" y="3956050"/>
          <p14:tracePt t="31760" x="3938588" y="3956050"/>
          <p14:tracePt t="31777" x="4081463" y="3956050"/>
          <p14:tracePt t="31794" x="4232275" y="3956050"/>
          <p14:tracePt t="31810" x="4348163" y="3956050"/>
          <p14:tracePt t="31827" x="4429125" y="3956050"/>
          <p14:tracePt t="31844" x="4456113" y="3956050"/>
          <p14:tracePt t="31860" x="4465638" y="3956050"/>
          <p14:tracePt t="32029" x="4473575" y="3956050"/>
          <p14:tracePt t="32045" x="4483100" y="3956050"/>
          <p14:tracePt t="32053" x="4510088" y="3956050"/>
          <p14:tracePt t="32061" x="4554538" y="3956050"/>
          <p14:tracePt t="32077" x="4608513" y="3956050"/>
          <p14:tracePt t="32094" x="4875213" y="3956050"/>
          <p14:tracePt t="32111" x="5099050" y="3956050"/>
          <p14:tracePt t="32127" x="5276850" y="3956050"/>
          <p14:tracePt t="32144" x="5375275" y="3956050"/>
          <p14:tracePt t="32161" x="5411788" y="3956050"/>
          <p14:tracePt t="32389" x="5419725" y="3956050"/>
          <p14:tracePt t="32398" x="5429250" y="3956050"/>
          <p14:tracePt t="32413" x="5438775" y="3956050"/>
          <p14:tracePt t="32429" x="5446713" y="3956050"/>
          <p14:tracePt t="33542" x="5456238" y="3956050"/>
          <p14:tracePt t="33557" x="5465763" y="3956050"/>
          <p14:tracePt t="33574" x="5473700" y="3956050"/>
          <p14:tracePt t="33582" x="5491163" y="3946525"/>
          <p14:tracePt t="33596" x="5510213" y="3938588"/>
          <p14:tracePt t="33613" x="5581650" y="3929063"/>
          <p14:tracePt t="33629" x="5751513" y="3911600"/>
          <p14:tracePt t="33646" x="5946775" y="3911600"/>
          <p14:tracePt t="33663" x="6188075" y="3911600"/>
          <p14:tracePt t="33679" x="6429375" y="3911600"/>
          <p14:tracePt t="33696" x="6626225" y="3911600"/>
          <p14:tracePt t="33713" x="6715125" y="3911600"/>
          <p14:tracePt t="33730" x="6732588" y="3911600"/>
          <p14:tracePt t="33830" x="6742113" y="3911600"/>
          <p14:tracePt t="33862" x="6759575" y="3919538"/>
          <p14:tracePt t="33878" x="6769100" y="3919538"/>
          <p14:tracePt t="33886" x="6786563" y="3929063"/>
          <p14:tracePt t="33896" x="6804025" y="3938588"/>
          <p14:tracePt t="33913" x="6831013" y="3946525"/>
          <p14:tracePt t="33930" x="6840538" y="3946525"/>
          <p14:tracePt t="34311" x="6848475" y="3956050"/>
          <p14:tracePt t="34374" x="6840538" y="3956050"/>
          <p14:tracePt t="34390" x="6831013" y="3965575"/>
          <p14:tracePt t="34398" x="6831013" y="3973513"/>
          <p14:tracePt t="34407" x="6823075" y="3973513"/>
          <p14:tracePt t="34414" x="6804025" y="3973513"/>
          <p14:tracePt t="34430" x="6777038" y="3990975"/>
          <p14:tracePt t="34447" x="6759575" y="4000500"/>
          <p14:tracePt t="34464" x="6742113" y="4017963"/>
          <p14:tracePt t="34486" x="6732588" y="4027488"/>
          <p14:tracePt t="34510" x="6732588" y="4037013"/>
          <p14:tracePt t="34830" x="6724650" y="4037013"/>
          <p14:tracePt t="34983" x="6715125" y="4037013"/>
          <p14:tracePt t="34998" x="6705600" y="4037013"/>
          <p14:tracePt t="35007" x="6697663" y="4017963"/>
          <p14:tracePt t="35015" x="6688138" y="3973513"/>
          <p14:tracePt t="35031" x="6688138" y="3875088"/>
          <p14:tracePt t="35048" x="6643688" y="3705225"/>
          <p14:tracePt t="35065" x="6599238" y="3536950"/>
          <p14:tracePt t="35081" x="6554788" y="3411538"/>
          <p14:tracePt t="35098" x="6527800" y="3340100"/>
          <p14:tracePt t="35115" x="6518275" y="3295650"/>
          <p14:tracePt t="35131" x="6518275" y="3268663"/>
          <p14:tracePt t="35149" x="6518275" y="3251200"/>
          <p14:tracePt t="35214" x="6518275" y="3276600"/>
          <p14:tracePt t="35222" x="6518275" y="3295650"/>
          <p14:tracePt t="35231" x="6527800" y="3340100"/>
          <p14:tracePt t="35248" x="6545263" y="3411538"/>
          <p14:tracePt t="35265" x="6554788" y="3490913"/>
          <p14:tracePt t="35282" x="6572250" y="3554413"/>
          <p14:tracePt t="35298" x="6589713" y="3633788"/>
          <p14:tracePt t="35315" x="6599238" y="3714750"/>
          <p14:tracePt t="35332" x="6599238" y="3786188"/>
          <p14:tracePt t="35357" x="6599238" y="3867150"/>
          <p14:tracePt t="35365" x="6599238" y="3919538"/>
          <p14:tracePt t="35382" x="6599238" y="3956050"/>
          <p14:tracePt t="35383" x="6599238" y="3973513"/>
          <p14:tracePt t="35398" x="6599238" y="3983038"/>
          <p14:tracePt t="35558" x="6599238" y="3990975"/>
          <p14:tracePt t="35758" x="6599238" y="4000500"/>
          <p14:tracePt t="35783" x="6608763" y="4000500"/>
          <p14:tracePt t="35791" x="6616700" y="4000500"/>
          <p14:tracePt t="35799" x="6626225" y="4000500"/>
          <p14:tracePt t="35816" x="6661150" y="4000500"/>
          <p14:tracePt t="35832" x="6697663" y="4000500"/>
          <p14:tracePt t="35849" x="6732588" y="4000500"/>
          <p14:tracePt t="35866" x="6751638" y="4000500"/>
          <p14:tracePt t="36047" x="6759575" y="4000500"/>
          <p14:tracePt t="36055" x="6777038" y="4000500"/>
          <p14:tracePt t="36066" x="6813550" y="4000500"/>
          <p14:tracePt t="36083" x="6911975" y="4000500"/>
          <p14:tracePt t="36099" x="7000875" y="4000500"/>
          <p14:tracePt t="36117" x="7054850" y="3990975"/>
          <p14:tracePt t="36133" x="7072313" y="3990975"/>
          <p14:tracePt t="36149" x="7081838" y="3983038"/>
          <p14:tracePt t="36166" x="7089775" y="3983038"/>
          <p14:tracePt t="36183" x="7099300" y="3973513"/>
          <p14:tracePt t="36200" x="7099300" y="3965575"/>
          <p14:tracePt t="36216" x="7099300" y="3956050"/>
          <p14:tracePt t="36343" x="7108825" y="3956050"/>
          <p14:tracePt t="36351" x="7108825" y="3946525"/>
          <p14:tracePt t="36358" x="7126288" y="3946525"/>
          <p14:tracePt t="36367" x="7143750" y="3938588"/>
          <p14:tracePt t="36383" x="7197725" y="3929063"/>
          <p14:tracePt t="36400" x="7242175" y="3919538"/>
          <p14:tracePt t="36417" x="7259638" y="3919538"/>
          <p14:tracePt t="36478" x="7259638" y="3911600"/>
          <p14:tracePt t="36678" x="7269163" y="3911600"/>
          <p14:tracePt t="36687" x="7277100" y="3911600"/>
          <p14:tracePt t="36703" x="7286625" y="3911600"/>
          <p14:tracePt t="36719" x="7296150" y="3911600"/>
          <p14:tracePt t="36727" x="7304088" y="3911600"/>
          <p14:tracePt t="36735" x="7313613" y="3911600"/>
          <p14:tracePt t="36758" x="7323138" y="3911600"/>
          <p14:tracePt t="36783" x="7331075" y="3911600"/>
          <p14:tracePt t="36791" x="7340600" y="3911600"/>
          <p14:tracePt t="36814" x="7348538" y="3911600"/>
          <p14:tracePt t="36831" x="7358063" y="3911600"/>
          <p14:tracePt t="36847" x="7367588" y="3911600"/>
          <p14:tracePt t="36855" x="7375525" y="3911600"/>
          <p14:tracePt t="36887" x="7385050" y="3911600"/>
          <p14:tracePt t="36903" x="7402513" y="3911600"/>
          <p14:tracePt t="36911" x="7412038" y="3911600"/>
          <p14:tracePt t="36919" x="7419975" y="3911600"/>
          <p14:tracePt t="36934" x="7439025" y="3911600"/>
          <p14:tracePt t="36951" x="7466013" y="3911600"/>
          <p14:tracePt t="37023" x="7456488" y="3894138"/>
          <p14:tracePt t="37031" x="7446963" y="3857625"/>
          <p14:tracePt t="37039" x="7429500" y="3813175"/>
          <p14:tracePt t="37051" x="7412038" y="3759200"/>
          <p14:tracePt t="37067" x="7348538" y="3633788"/>
          <p14:tracePt t="37084" x="7269163" y="3527425"/>
          <p14:tracePt t="37101" x="7180263" y="3411538"/>
          <p14:tracePt t="37118" x="7054850" y="3313113"/>
          <p14:tracePt t="37134" x="6884988" y="3170238"/>
          <p14:tracePt t="37151" x="6823075" y="3116263"/>
          <p14:tracePt t="37168" x="6786563" y="3071813"/>
          <p14:tracePt t="37184" x="6769100" y="3044825"/>
          <p14:tracePt t="37356" x="6777038" y="3044825"/>
          <p14:tracePt t="37375" x="6786563" y="3054350"/>
          <p14:tracePt t="37431" x="6796088" y="3054350"/>
          <p14:tracePt t="37447" x="6804025" y="3062288"/>
          <p14:tracePt t="37521" x="6804025" y="3071813"/>
          <p14:tracePt t="37529" x="6813550" y="3071813"/>
          <p14:tracePt t="37543" x="6813550" y="3081338"/>
          <p14:tracePt t="37551" x="6823075" y="3089275"/>
          <p14:tracePt t="37568" x="6823075" y="3098800"/>
          <p14:tracePt t="37615" x="6823075" y="3108325"/>
          <p14:tracePt t="37623" x="6823075" y="3116263"/>
          <p14:tracePt t="37687" x="6823075" y="3125788"/>
          <p14:tracePt t="37695" x="6840538" y="3133725"/>
          <p14:tracePt t="37703" x="6875463" y="3152775"/>
          <p14:tracePt t="37728" x="6946900" y="3179763"/>
          <p14:tracePt t="37728" x="7000875" y="3214688"/>
          <p14:tracePt t="37739" x="7126288" y="3330575"/>
          <p14:tracePt t="37751" x="7215188" y="3429000"/>
          <p14:tracePt t="37768" x="7251700" y="3490913"/>
          <p14:tracePt t="37785" x="7259638" y="3517900"/>
          <p14:tracePt t="37802" x="7259638" y="3527425"/>
          <p14:tracePt t="37819" x="7259638" y="3554413"/>
          <p14:tracePt t="37835" x="7259638" y="3598863"/>
          <p14:tracePt t="37852" x="7259638" y="3660775"/>
          <p14:tracePt t="37869" x="7277100" y="3741738"/>
          <p14:tracePt t="37885" x="7286625" y="3813175"/>
          <p14:tracePt t="37902" x="7313613" y="3884613"/>
          <p14:tracePt t="37919" x="7340600" y="3965575"/>
          <p14:tracePt t="37935" x="7340600" y="3973513"/>
          <p14:tracePt t="37952" x="7340600" y="3983038"/>
          <p14:tracePt t="37999" x="7340600" y="3990975"/>
          <p14:tracePt t="38015" x="7340600" y="4000500"/>
          <p14:tracePt t="38023" x="7340600" y="4010025"/>
          <p14:tracePt t="38035" x="7340600" y="4017963"/>
          <p14:tracePt t="38052" x="7323138" y="4027488"/>
          <p14:tracePt t="38069" x="7251700" y="4044950"/>
          <p14:tracePt t="38085" x="7126288" y="4062413"/>
          <p14:tracePt t="38102" x="6983413" y="4098925"/>
          <p14:tracePt t="38119" x="6759575" y="4143375"/>
          <p14:tracePt t="38136" x="6626225" y="4160838"/>
          <p14:tracePt t="38152" x="6473825" y="4197350"/>
          <p14:tracePt t="38169" x="6313488" y="4214813"/>
          <p14:tracePt t="38186" x="6170613" y="4232275"/>
          <p14:tracePt t="38202" x="6072188" y="4241800"/>
          <p14:tracePt t="38219" x="5973763" y="4241800"/>
          <p14:tracePt t="38236" x="5894388" y="4241800"/>
          <p14:tracePt t="38253" x="5822950" y="4241800"/>
          <p14:tracePt t="38269" x="5768975" y="4241800"/>
          <p14:tracePt t="38286" x="5715000" y="4232275"/>
          <p14:tracePt t="38303" x="5680075" y="4224338"/>
          <p14:tracePt t="38319" x="5670550" y="4224338"/>
          <p14:tracePt t="38352" x="5661025" y="4214813"/>
          <p14:tracePt t="38359" x="5661025" y="4205288"/>
          <p14:tracePt t="38375" x="5643563" y="4205288"/>
          <p14:tracePt t="38386" x="5643563" y="4197350"/>
          <p14:tracePt t="38403" x="5616575" y="4179888"/>
          <p14:tracePt t="38419" x="5589588" y="4160838"/>
          <p14:tracePt t="38436" x="5589588" y="4152900"/>
          <p14:tracePt t="38453" x="5581650" y="4152900"/>
          <p14:tracePt t="38504" x="5581650" y="4143375"/>
          <p14:tracePt t="38519" x="5581650" y="4133850"/>
          <p14:tracePt t="38527" x="5581650" y="4125913"/>
          <p14:tracePt t="38536" x="5581650" y="4116388"/>
          <p14:tracePt t="38559" x="5581650" y="4098925"/>
          <p14:tracePt t="38575" x="5589588" y="4081463"/>
          <p14:tracePt t="38586" x="5589588" y="4071938"/>
          <p14:tracePt t="38603" x="5599113" y="4062413"/>
          <p14:tracePt t="38620" x="5608638" y="4037013"/>
          <p14:tracePt t="38655" x="5608638" y="4027488"/>
          <p14:tracePt t="38688" x="5608638" y="4017963"/>
          <p14:tracePt t="39168" x="5599113" y="4017963"/>
          <p14:tracePt t="39176" x="5572125" y="4017963"/>
          <p14:tracePt t="39187" x="5527675" y="4017963"/>
          <p14:tracePt t="39204" x="5375275" y="4017963"/>
          <p14:tracePt t="39221" x="5224463" y="4017963"/>
          <p14:tracePt t="39237" x="5027613" y="4017963"/>
          <p14:tracePt t="39254" x="4813300" y="4044950"/>
          <p14:tracePt t="39270" x="4554538" y="4098925"/>
          <p14:tracePt t="39287" x="3830638" y="4224338"/>
          <p14:tracePt t="39304" x="3224213" y="4268788"/>
          <p14:tracePt t="39321" x="2751138" y="4268788"/>
          <p14:tracePt t="39337" x="2446338" y="4303713"/>
          <p14:tracePt t="39354" x="2286000" y="4322763"/>
          <p14:tracePt t="39371" x="2205038" y="4348163"/>
          <p14:tracePt t="39387" x="2133600" y="4367213"/>
          <p14:tracePt t="39404" x="2081213" y="4394200"/>
          <p14:tracePt t="39421" x="2044700" y="4402138"/>
          <p14:tracePt t="39437" x="1982788" y="4429125"/>
          <p14:tracePt t="39454" x="1919288" y="4446588"/>
          <p14:tracePt t="39471" x="1803400" y="4473575"/>
          <p14:tracePt t="39487" x="1643063" y="4473575"/>
          <p14:tracePt t="39504" x="1482725" y="4473575"/>
          <p14:tracePt t="39521" x="1285875" y="4473575"/>
          <p14:tracePt t="39538" x="1125538" y="4473575"/>
          <p14:tracePt t="39554" x="1009650" y="4473575"/>
          <p14:tracePt t="39571" x="938213" y="4473575"/>
          <p14:tracePt t="39588" x="911225" y="4473575"/>
          <p14:tracePt t="39604" x="901700" y="4473575"/>
          <p14:tracePt t="39744" x="901700" y="4456113"/>
          <p14:tracePt t="39751" x="911225" y="4456113"/>
          <p14:tracePt t="39760" x="919163" y="4446588"/>
          <p14:tracePt t="39952" x="928688" y="4446588"/>
          <p14:tracePt t="39960" x="946150" y="4446588"/>
          <p14:tracePt t="39971" x="982663" y="4438650"/>
          <p14:tracePt t="39988" x="1027113" y="4438650"/>
          <p14:tracePt t="40005" x="1062038" y="4438650"/>
          <p14:tracePt t="40022" x="1089025" y="4429125"/>
          <p14:tracePt t="40038" x="1133475" y="4429125"/>
          <p14:tracePt t="40055" x="1152525" y="4429125"/>
          <p14:tracePt t="40056" x="1169988" y="4429125"/>
          <p14:tracePt t="40072" x="1187450" y="4419600"/>
          <p14:tracePt t="40088" x="1250950" y="4411663"/>
          <p14:tracePt t="40105" x="1330325" y="4394200"/>
          <p14:tracePt t="40122" x="1393825" y="4375150"/>
          <p14:tracePt t="40138" x="1428750" y="4367213"/>
          <p14:tracePt t="40155" x="1438275" y="4367213"/>
          <p14:tracePt t="40172" x="1446213" y="4367213"/>
          <p14:tracePt t="40208" x="1446213" y="4357688"/>
          <p14:tracePt t="40224" x="1446213" y="4348163"/>
          <p14:tracePt t="40248" x="1438275" y="4348163"/>
          <p14:tracePt t="40264" x="1428750" y="4340225"/>
          <p14:tracePt t="40280" x="1419225" y="4340225"/>
          <p14:tracePt t="40288" x="1411288" y="4340225"/>
          <p14:tracePt t="40296" x="1393825" y="4340225"/>
          <p14:tracePt t="40305" x="1366838" y="4340225"/>
          <p14:tracePt t="40322" x="1303338" y="4340225"/>
          <p14:tracePt t="40339" x="1231900" y="4340225"/>
          <p14:tracePt t="40355" x="1143000" y="4322763"/>
          <p14:tracePt t="40373" x="1054100" y="4322763"/>
          <p14:tracePt t="40389" x="965200" y="4322763"/>
          <p14:tracePt t="40405" x="893763" y="4322763"/>
          <p14:tracePt t="40422" x="839788" y="4322763"/>
          <p14:tracePt t="40439" x="822325" y="4322763"/>
          <p14:tracePt t="40455" x="812800" y="4322763"/>
          <p14:tracePt t="40480" x="812800" y="4330700"/>
          <p14:tracePt t="40489" x="812800" y="4348163"/>
          <p14:tracePt t="40505" x="830263" y="4394200"/>
          <p14:tracePt t="40522" x="893763" y="4446588"/>
          <p14:tracePt t="40539" x="982663" y="4510088"/>
          <p14:tracePt t="40556" x="1152525" y="4572000"/>
          <p14:tracePt t="40573" x="1347788" y="4625975"/>
          <p14:tracePt t="40589" x="1608138" y="4660900"/>
          <p14:tracePt t="40606" x="1830388" y="4670425"/>
          <p14:tracePt t="40622" x="2000250" y="4670425"/>
          <p14:tracePt t="40639" x="2098675" y="4670425"/>
          <p14:tracePt t="40640" x="2125663" y="4670425"/>
          <p14:tracePt t="40656" x="2170113" y="4633913"/>
          <p14:tracePt t="40672" x="2187575" y="4581525"/>
          <p14:tracePt t="40689" x="2205038" y="4527550"/>
          <p14:tracePt t="40706" x="2205038" y="4500563"/>
          <p14:tracePt t="40722" x="2205038" y="4465638"/>
          <p14:tracePt t="40739" x="2205038" y="4456113"/>
          <p14:tracePt t="40756" x="2187575" y="4429125"/>
          <p14:tracePt t="40773" x="2179638" y="4429125"/>
          <p14:tracePt t="40789" x="2160588" y="4429125"/>
          <p14:tracePt t="40806" x="2152650" y="4429125"/>
          <p14:tracePt t="40984" x="2133600" y="4429125"/>
          <p14:tracePt t="41496" x="2133600" y="4419600"/>
          <p14:tracePt t="41833" x="2125663" y="4419600"/>
          <p14:tracePt t="41840" x="2116138" y="4419600"/>
          <p14:tracePt t="41856" x="2108200" y="4419600"/>
          <p14:tracePt t="41872" x="2098675" y="4411663"/>
          <p14:tracePt t="41888" x="2098675" y="4394200"/>
          <p14:tracePt t="41897" x="2098675" y="4340225"/>
          <p14:tracePt t="41907" x="2098675" y="4224338"/>
          <p14:tracePt t="41924" x="2089150" y="3929063"/>
          <p14:tracePt t="41941" x="2009775" y="3633788"/>
          <p14:tracePt t="41958" x="1893888" y="3411538"/>
          <p14:tracePt t="41974" x="1795463" y="3259138"/>
          <p14:tracePt t="41991" x="1724025" y="3160713"/>
          <p14:tracePt t="42008" x="1670050" y="3071813"/>
          <p14:tracePt t="42009" x="1652588" y="3044825"/>
          <p14:tracePt t="42024" x="1643063" y="3000375"/>
          <p14:tracePt t="42041" x="1633538" y="2973388"/>
          <p14:tracePt t="42058" x="1625600" y="2946400"/>
          <p14:tracePt t="42074" x="1625600" y="2938463"/>
          <p14:tracePt t="42113" x="1625600" y="2928938"/>
          <p14:tracePt t="42144" x="1616075" y="2928938"/>
          <p14:tracePt t="42153" x="1608138" y="2928938"/>
          <p14:tracePt t="42160" x="1598613" y="2928938"/>
          <p14:tracePt t="42176" x="1589088" y="2928938"/>
          <p14:tracePt t="42192" x="1581150" y="2928938"/>
          <p14:tracePt t="42208" x="1536700" y="2973388"/>
          <p14:tracePt t="42225" x="1500188" y="3036888"/>
          <p14:tracePt t="42241" x="1455738" y="3125788"/>
          <p14:tracePt t="42258" x="1401763" y="3268663"/>
          <p14:tracePt t="42275" x="1330325" y="3438525"/>
          <p14:tracePt t="42291" x="1258888" y="3633788"/>
          <p14:tracePt t="42308" x="1179513" y="3840163"/>
          <p14:tracePt t="42325" x="1116013" y="4027488"/>
          <p14:tracePt t="42341" x="1054100" y="4179888"/>
          <p14:tracePt t="42358" x="1017588" y="4276725"/>
          <p14:tracePt t="42375" x="990600" y="4303713"/>
          <p14:tracePt t="42391" x="990600" y="4313238"/>
          <p14:tracePt t="42521" x="990600" y="4330700"/>
          <p14:tracePt t="42536" x="990600" y="4348163"/>
          <p14:tracePt t="42544" x="1000125" y="4357688"/>
          <p14:tracePt t="42558" x="1009650" y="4367213"/>
          <p14:tracePt t="42575" x="1017588" y="4375150"/>
          <p14:tracePt t="43025" x="1017588" y="4384675"/>
          <p14:tracePt t="43033" x="1036638" y="4384675"/>
          <p14:tracePt t="43042" x="1062038" y="4402138"/>
          <p14:tracePt t="43059" x="1196975" y="4429125"/>
          <p14:tracePt t="43076" x="1482725" y="4483100"/>
          <p14:tracePt t="43093" x="1822450" y="4554538"/>
          <p14:tracePt t="43109" x="2133600" y="4616450"/>
          <p14:tracePt t="43126" x="2393950" y="4633913"/>
          <p14:tracePt t="43143" x="2724150" y="4633913"/>
          <p14:tracePt t="43159" x="3044825" y="4633913"/>
          <p14:tracePt t="43176" x="3286125" y="4633913"/>
          <p14:tracePt t="43176" x="3375025" y="4633913"/>
          <p14:tracePt t="43193" x="3500438" y="4633913"/>
          <p14:tracePt t="43209" x="3571875" y="4633913"/>
          <p14:tracePt t="43226" x="3616325" y="4633913"/>
          <p14:tracePt t="43243" x="3643313" y="4633913"/>
          <p14:tracePt t="43260" x="3652838" y="4633913"/>
          <p14:tracePt t="43329" x="3660775" y="4633913"/>
          <p14:tracePt t="43369" x="3660775" y="4625975"/>
          <p14:tracePt t="43393" x="3660775" y="4616450"/>
          <p14:tracePt t="43417" x="3670300" y="4608513"/>
          <p14:tracePt t="43433" x="3687763" y="4598988"/>
          <p14:tracePt t="43441" x="3697288" y="4589463"/>
          <p14:tracePt t="43449" x="3714750" y="4581525"/>
          <p14:tracePt t="43460" x="3741738" y="4572000"/>
          <p14:tracePt t="43476" x="3759200" y="4554538"/>
          <p14:tracePt t="43493" x="3768725" y="4545013"/>
          <p14:tracePt t="43521" x="3768725" y="4527550"/>
          <p14:tracePt t="43529" x="3776663" y="4527550"/>
          <p14:tracePt t="43543" x="3776663" y="4518025"/>
          <p14:tracePt t="43560" x="3776663" y="4510088"/>
          <p14:tracePt t="43576" x="3776663" y="4500563"/>
          <p14:tracePt t="43609" x="3776663" y="4491038"/>
          <p14:tracePt t="43617" x="3776663" y="4483100"/>
          <p14:tracePt t="43905" x="3768725" y="4483100"/>
          <p14:tracePt t="43918" x="3751263" y="4491038"/>
          <p14:tracePt t="43921" x="3741738" y="4500563"/>
          <p14:tracePt t="43961" x="3732213" y="4500563"/>
          <p14:tracePt t="44057" x="3751263" y="4465638"/>
          <p14:tracePt t="44065" x="3803650" y="4384675"/>
          <p14:tracePt t="44077" x="3867150" y="4295775"/>
          <p14:tracePt t="44094" x="3990975" y="4081463"/>
          <p14:tracePt t="44111" x="4054475" y="3911600"/>
          <p14:tracePt t="44133" x="4098925" y="3776663"/>
          <p14:tracePt t="44151" x="4143375" y="3598863"/>
          <p14:tracePt t="44161" x="4152900" y="3544888"/>
          <p14:tracePt t="44177" x="4232275" y="3367088"/>
          <p14:tracePt t="44194" x="4259263" y="3268663"/>
          <p14:tracePt t="44211" x="4276725" y="3224213"/>
          <p14:tracePt t="44227" x="4286250" y="3179763"/>
          <p14:tracePt t="44244" x="4313238" y="3152775"/>
          <p14:tracePt t="44261" x="4313238" y="3133725"/>
          <p14:tracePt t="44277" x="4322763" y="3116263"/>
          <p14:tracePt t="44313" x="4322763" y="3108325"/>
          <p14:tracePt t="44321" x="4330700" y="3098800"/>
          <p14:tracePt t="44329" x="4330700" y="3081338"/>
          <p14:tracePt t="44344" x="4340225" y="3071813"/>
          <p14:tracePt t="44361" x="4348163" y="3062288"/>
          <p14:tracePt t="44473" x="4340225" y="3062288"/>
          <p14:tracePt t="44481" x="4340225" y="3071813"/>
          <p14:tracePt t="44495" x="4322763" y="3098800"/>
          <p14:tracePt t="44511" x="4286250" y="3170238"/>
          <p14:tracePt t="44528" x="4179888" y="3303588"/>
          <p14:tracePt t="44545" x="4037013" y="3482975"/>
          <p14:tracePt t="44561" x="3776663" y="3803650"/>
          <p14:tracePt t="44578" x="3589338" y="4027488"/>
          <p14:tracePt t="44594" x="3411538" y="4268788"/>
          <p14:tracePt t="44611" x="3268663" y="4446588"/>
          <p14:tracePt t="44628" x="3170238" y="4581525"/>
          <p14:tracePt t="44645" x="3133725" y="4679950"/>
          <p14:tracePt t="44661" x="3133725" y="4724400"/>
          <p14:tracePt t="44678" x="3133725" y="4776788"/>
          <p14:tracePt t="44695" x="3143250" y="4803775"/>
          <p14:tracePt t="44711" x="3152775" y="4830763"/>
          <p14:tracePt t="44841" x="3143250" y="4830763"/>
          <p14:tracePt t="44857" x="3133725" y="4830763"/>
          <p14:tracePt t="44865" x="3116263" y="4830763"/>
          <p14:tracePt t="44878" x="3098800" y="4830763"/>
          <p14:tracePt t="44895" x="3054350" y="4830763"/>
          <p14:tracePt t="44912" x="3000375" y="4830763"/>
          <p14:tracePt t="44928" x="2982913" y="4830763"/>
          <p14:tracePt t="44945" x="2973388" y="4822825"/>
          <p14:tracePt t="44962" x="2973388" y="4795838"/>
          <p14:tracePt t="44979" x="2973388" y="4751388"/>
          <p14:tracePt t="44995" x="2965450" y="4705350"/>
          <p14:tracePt t="45012" x="2946400" y="4660900"/>
          <p14:tracePt t="45028" x="2938463" y="4616450"/>
          <p14:tracePt t="45045" x="2901950" y="4554538"/>
          <p14:tracePt t="45062" x="2884488" y="4518025"/>
          <p14:tracePt t="45078" x="2874963" y="4473575"/>
          <p14:tracePt t="45095" x="2847975" y="4446588"/>
          <p14:tracePt t="45162" x="2847975" y="4438650"/>
          <p14:tracePt t="45169" x="2857500" y="4438650"/>
          <p14:tracePt t="45179" x="2867025" y="4438650"/>
          <p14:tracePt t="45196" x="2973388" y="4419600"/>
          <p14:tracePt t="45212" x="3116263" y="4411663"/>
          <p14:tracePt t="45229" x="3268663" y="4411663"/>
          <p14:tracePt t="45245" x="3367088" y="4411663"/>
          <p14:tracePt t="45262" x="3438525" y="4411663"/>
          <p14:tracePt t="45279" x="3482975" y="4411663"/>
          <p14:tracePt t="45296" x="3517900" y="4402138"/>
          <p14:tracePt t="45312" x="3562350" y="4394200"/>
          <p14:tracePt t="45329" x="3616325" y="4384675"/>
          <p14:tracePt t="45346" x="3643313" y="4375150"/>
          <p14:tracePt t="45362" x="3679825" y="4367213"/>
          <p14:tracePt t="45379" x="3705225" y="4367213"/>
          <p14:tracePt t="45396" x="3786188" y="4357688"/>
          <p14:tracePt t="45413" x="3902075" y="4357688"/>
          <p14:tracePt t="45429" x="4037013" y="4357688"/>
          <p14:tracePt t="45446" x="4125913" y="4357688"/>
          <p14:tracePt t="45462" x="4160838" y="4357688"/>
          <p14:tracePt t="46546" x="4170363" y="4357688"/>
          <p14:tracePt t="46602" x="4170363" y="4348163"/>
          <p14:tracePt t="46994" x="4170363" y="4340225"/>
          <p14:tracePt t="47018" x="4160838" y="4340225"/>
          <p14:tracePt t="47034" x="4152900" y="4340225"/>
          <p14:tracePt t="47130" x="4143375" y="4340225"/>
          <p14:tracePt t="47234" x="4152900" y="4340225"/>
          <p14:tracePt t="47242" x="4205288" y="4340225"/>
          <p14:tracePt t="47250" x="4276725" y="4340225"/>
          <p14:tracePt t="47265" x="4375150" y="4340225"/>
          <p14:tracePt t="47282" x="4724400" y="4340225"/>
          <p14:tracePt t="47298" x="4938713" y="4340225"/>
          <p14:tracePt t="47315" x="5099050" y="4340225"/>
          <p14:tracePt t="47332" x="5180013" y="4340225"/>
          <p14:tracePt t="47348" x="5197475" y="4340225"/>
          <p14:tracePt t="47786" x="5205413" y="4357688"/>
          <p14:tracePt t="47794" x="5214938" y="4367213"/>
          <p14:tracePt t="47802" x="5224463" y="4375150"/>
          <p14:tracePt t="47816" x="5232400" y="4384675"/>
          <p14:tracePt t="47832" x="5268913" y="4402138"/>
          <p14:tracePt t="47849" x="5303838" y="4419600"/>
          <p14:tracePt t="47866" x="5348288" y="4438650"/>
          <p14:tracePt t="47882" x="5367338" y="4456113"/>
          <p14:tracePt t="47947" x="5375275" y="4456113"/>
          <p14:tracePt t="47979" x="5384800" y="4456113"/>
          <p14:tracePt t="47994" x="5394325" y="4456113"/>
          <p14:tracePt t="48011" x="5402263" y="4456113"/>
          <p14:tracePt t="48019" x="5411788" y="4456113"/>
          <p14:tracePt t="48033" x="5419725" y="4456113"/>
          <p14:tracePt t="48443" x="5429250" y="4456113"/>
          <p14:tracePt t="48458" x="5438775" y="4456113"/>
          <p14:tracePt t="48466" x="5446713" y="4456113"/>
          <p14:tracePt t="48475" x="5456238" y="4446588"/>
          <p14:tracePt t="48483" x="5473700" y="4446588"/>
          <p14:tracePt t="48500" x="5483225" y="4429125"/>
          <p14:tracePt t="48667" x="5491163" y="4429125"/>
          <p14:tracePt t="48674" x="5500688" y="4419600"/>
          <p14:tracePt t="48691" x="5510213" y="4411663"/>
          <p14:tracePt t="48706" x="5518150" y="4402138"/>
          <p14:tracePt t="48717" x="5518150" y="4394200"/>
          <p14:tracePt t="48734" x="5537200" y="4384675"/>
          <p14:tracePt t="48750" x="5545138" y="4375150"/>
          <p14:tracePt t="48767" x="5572125" y="4357688"/>
          <p14:tracePt t="48784" x="5616575" y="4340225"/>
          <p14:tracePt t="48800" x="5670550" y="4322763"/>
          <p14:tracePt t="48817" x="5732463" y="4295775"/>
          <p14:tracePt t="48834" x="5795963" y="4268788"/>
          <p14:tracePt t="48835" x="5822950" y="4259263"/>
          <p14:tracePt t="48850" x="5867400" y="4251325"/>
          <p14:tracePt t="48867" x="5911850" y="4241800"/>
          <p14:tracePt t="48884" x="5929313" y="4241800"/>
          <p14:tracePt t="49203" x="5919788" y="4251325"/>
          <p14:tracePt t="49211" x="5902325" y="4259263"/>
          <p14:tracePt t="49219" x="5884863" y="4268788"/>
          <p14:tracePt t="49234" x="5848350" y="4295775"/>
          <p14:tracePt t="49251" x="5813425" y="4303713"/>
          <p14:tracePt t="49268" x="5759450" y="4340225"/>
          <p14:tracePt t="49284" x="5715000" y="4357688"/>
          <p14:tracePt t="49302" x="5670550" y="4367213"/>
          <p14:tracePt t="49318" x="5643563" y="4384675"/>
          <p14:tracePt t="49475" x="5634038" y="4384675"/>
          <p14:tracePt t="49491" x="5626100" y="4384675"/>
          <p14:tracePt t="49506" x="5616575" y="4384675"/>
          <p14:tracePt t="49627" x="5608638" y="4384675"/>
          <p14:tracePt t="49907" x="5616575" y="4384675"/>
          <p14:tracePt t="49915" x="5626100" y="4384675"/>
          <p14:tracePt t="49923" x="5634038" y="4384675"/>
          <p14:tracePt t="50363" x="5643563" y="4384675"/>
          <p14:tracePt t="50371" x="5653088" y="4384675"/>
          <p14:tracePt t="50380" x="5661025" y="4384675"/>
          <p14:tracePt t="50444" x="5670550" y="4384675"/>
          <p14:tracePt t="50451" x="5680075" y="4384675"/>
          <p14:tracePt t="50459" x="5724525" y="4375150"/>
          <p14:tracePt t="50469" x="5803900" y="4340225"/>
          <p14:tracePt t="50486" x="6045200" y="4160838"/>
          <p14:tracePt t="50503" x="6323013" y="3822700"/>
          <p14:tracePt t="50519" x="6483350" y="3429000"/>
          <p14:tracePt t="50536" x="6518275" y="3143250"/>
          <p14:tracePt t="50553" x="6527800" y="2973388"/>
          <p14:tracePt t="50569" x="6527800" y="2874963"/>
          <p14:tracePt t="50586" x="6527800" y="2813050"/>
          <p14:tracePt t="50603" x="6527800" y="2795588"/>
          <p14:tracePt t="50635" x="6545263" y="2795588"/>
          <p14:tracePt t="50643" x="6562725" y="2795588"/>
          <p14:tracePt t="50653" x="6581775" y="2803525"/>
          <p14:tracePt t="50670" x="6643688" y="2857500"/>
          <p14:tracePt t="50686" x="6724650" y="2946400"/>
          <p14:tracePt t="50703" x="6769100" y="3081338"/>
          <p14:tracePt t="50720" x="6804025" y="3232150"/>
          <p14:tracePt t="50736" x="6796088" y="3394075"/>
          <p14:tracePt t="50753" x="6769100" y="3536950"/>
          <p14:tracePt t="50770" x="6724650" y="3679825"/>
          <p14:tracePt t="50771" x="6705600" y="3741738"/>
          <p14:tracePt t="50786" x="6688138" y="3795713"/>
          <p14:tracePt t="50803" x="6661150" y="4000500"/>
          <p14:tracePt t="50820" x="6653213" y="4160838"/>
          <p14:tracePt t="50836" x="6643688" y="4322763"/>
          <p14:tracePt t="50853" x="6626225" y="4465638"/>
          <p14:tracePt t="50870" x="6608763" y="4581525"/>
          <p14:tracePt t="50886" x="6589713" y="4705350"/>
          <p14:tracePt t="50903" x="6572250" y="4822825"/>
          <p14:tracePt t="50920" x="6554788" y="4894263"/>
          <p14:tracePt t="50937" x="6554788" y="4902200"/>
          <p14:tracePt t="51163" x="6562725" y="4902200"/>
          <p14:tracePt t="51171" x="6581775" y="4894263"/>
          <p14:tracePt t="51179" x="6616700" y="4875213"/>
          <p14:tracePt t="51188" x="6661150" y="4848225"/>
          <p14:tracePt t="51204" x="6786563" y="4795838"/>
          <p14:tracePt t="51220" x="6884988" y="4741863"/>
          <p14:tracePt t="51237" x="6938963" y="4697413"/>
          <p14:tracePt t="51254" x="6956425" y="4652963"/>
          <p14:tracePt t="51270" x="6973888" y="4625975"/>
          <p14:tracePt t="51287" x="6973888" y="4608513"/>
          <p14:tracePt t="51304" x="6973888" y="4598988"/>
          <p14:tracePt t="51320" x="6973888" y="4581525"/>
          <p14:tracePt t="51337" x="6973888" y="4572000"/>
          <p14:tracePt t="51354" x="6983413" y="4554538"/>
          <p14:tracePt t="51371" x="6991350" y="4537075"/>
          <p14:tracePt t="51428" x="6991350" y="4527550"/>
          <p14:tracePt t="51443" x="6991350" y="4518025"/>
          <p14:tracePt t="51627" x="6991350" y="4510088"/>
          <p14:tracePt t="51635" x="6991350" y="4500563"/>
          <p14:tracePt t="51652" x="6983413" y="4500563"/>
          <p14:tracePt t="51659" x="6965950" y="4491038"/>
          <p14:tracePt t="51671" x="6965950" y="4483100"/>
          <p14:tracePt t="51688" x="6946900" y="4473575"/>
          <p14:tracePt t="51704" x="6938963" y="4473575"/>
          <p14:tracePt t="51796" x="6929438" y="4465638"/>
          <p14:tracePt t="51844" x="6919913" y="4456113"/>
          <p14:tracePt t="52540" x="6929438" y="4446588"/>
          <p14:tracePt t="52547" x="6946900" y="4438650"/>
          <p14:tracePt t="52556" x="6965950" y="4438650"/>
          <p14:tracePt t="52572" x="7018338" y="4419600"/>
          <p14:tracePt t="52589" x="7072313" y="4411663"/>
          <p14:tracePt t="52606" x="7134225" y="4411663"/>
          <p14:tracePt t="52622" x="7205663" y="4411663"/>
          <p14:tracePt t="52639" x="7269163" y="4411663"/>
          <p14:tracePt t="52656" x="7304088" y="4411663"/>
          <p14:tracePt t="52672" x="7313613" y="4402138"/>
          <p14:tracePt t="53004" x="7313613" y="4394200"/>
          <p14:tracePt t="53020" x="7331075" y="4394200"/>
          <p14:tracePt t="53028" x="7340600" y="4394200"/>
          <p14:tracePt t="53039" x="7367588" y="4394200"/>
          <p14:tracePt t="53056" x="7456488" y="4394200"/>
          <p14:tracePt t="53073" x="7554913" y="4394200"/>
          <p14:tracePt t="53090" x="7653338" y="4394200"/>
          <p14:tracePt t="53106" x="7742238" y="4394200"/>
          <p14:tracePt t="53123" x="7759700" y="4394200"/>
          <p14:tracePt t="53276" x="7769225" y="4394200"/>
          <p14:tracePt t="53444" x="7786688" y="4394200"/>
          <p14:tracePt t="53452" x="7804150" y="4402138"/>
          <p14:tracePt t="53460" x="7823200" y="4402138"/>
          <p14:tracePt t="53473" x="7831138" y="4411663"/>
          <p14:tracePt t="53490" x="7867650" y="4429125"/>
          <p14:tracePt t="53507" x="7875588" y="4429125"/>
          <p14:tracePt t="53523" x="7920038" y="4429125"/>
          <p14:tracePt t="53541" x="7956550" y="4429125"/>
          <p14:tracePt t="53557" x="7974013" y="4429125"/>
          <p14:tracePt t="53574" x="7983538" y="4429125"/>
          <p14:tracePt t="53780" x="7991475" y="4429125"/>
          <p14:tracePt t="53788" x="8001000" y="4429125"/>
          <p14:tracePt t="53796" x="8010525" y="4429125"/>
          <p14:tracePt t="53807" x="8018463" y="4429125"/>
          <p14:tracePt t="53824" x="8054975" y="4429125"/>
          <p14:tracePt t="53841" x="8089900" y="4419600"/>
          <p14:tracePt t="53858" x="8153400" y="4411663"/>
          <p14:tracePt t="53874" x="8205788" y="4411663"/>
          <p14:tracePt t="53891" x="8232775" y="4411663"/>
          <p14:tracePt t="53907" x="8251825" y="4411663"/>
          <p14:tracePt t="53940" x="8259763" y="4411663"/>
          <p14:tracePt t="53948" x="8269288" y="4411663"/>
          <p14:tracePt t="53980" x="8277225" y="4411663"/>
          <p14:tracePt t="53988" x="8286750" y="4411663"/>
          <p14:tracePt t="53996" x="8296275" y="4411663"/>
          <p14:tracePt t="54007" x="8313738" y="4411663"/>
          <p14:tracePt t="54024" x="8323263" y="4411663"/>
          <p14:tracePt t="54093" x="8331200" y="4411663"/>
          <p14:tracePt t="54109" x="8340725" y="4411663"/>
          <p14:tracePt t="54126" x="8348663" y="4411663"/>
          <p14:tracePt t="54133" x="8358188" y="4411663"/>
          <p14:tracePt t="54141" x="8367713" y="4411663"/>
          <p14:tracePt t="54158" x="8402638" y="4411663"/>
          <p14:tracePt t="54175" x="8420100" y="4411663"/>
          <p14:tracePt t="54191" x="8439150" y="4411663"/>
          <p14:tracePt t="54208" x="8447088" y="4411663"/>
          <p14:tracePt t="54685" x="8456613" y="4419600"/>
          <p14:tracePt t="54708" x="8456613" y="4429125"/>
          <p14:tracePt t="54716" x="8456613" y="4438650"/>
          <p14:tracePt t="55237" x="8456613" y="4446588"/>
          <p14:tracePt t="55244" x="8447088" y="4456113"/>
          <p14:tracePt t="55253" x="8439150" y="4465638"/>
          <p14:tracePt t="55261" x="8429625" y="4483100"/>
          <p14:tracePt t="55276" x="8420100" y="4491038"/>
          <p14:tracePt t="55277" x="8420100" y="4500563"/>
          <p14:tracePt t="55293" x="8394700" y="4527550"/>
          <p14:tracePt t="55309" x="8367713" y="4562475"/>
          <p14:tracePt t="55326" x="8331200" y="4608513"/>
          <p14:tracePt t="55343" x="8286750" y="4633913"/>
          <p14:tracePt t="55359" x="8251825" y="4652963"/>
          <p14:tracePt t="55377" x="8242300" y="4660900"/>
          <p14:tracePt t="55393" x="8232775" y="4670425"/>
          <p14:tracePt t="55409" x="8205788" y="4687888"/>
          <p14:tracePt t="55427" x="8188325" y="4705350"/>
          <p14:tracePt t="55443" x="8161338" y="4732338"/>
          <p14:tracePt t="55460" x="8126413" y="4751388"/>
          <p14:tracePt t="55476" x="8072438" y="4786313"/>
          <p14:tracePt t="55493" x="8027988" y="4795838"/>
          <p14:tracePt t="55510" x="7947025" y="4822825"/>
          <p14:tracePt t="55526" x="7848600" y="4848225"/>
          <p14:tracePt t="55543" x="7724775" y="4875213"/>
          <p14:tracePt t="55560" x="7581900" y="4894263"/>
          <p14:tracePt t="55577" x="7429500" y="4919663"/>
          <p14:tracePt t="55593" x="7286625" y="4938713"/>
          <p14:tracePt t="55610" x="7170738" y="4965700"/>
          <p14:tracePt t="55626" x="7027863" y="4983163"/>
          <p14:tracePt t="55643" x="6875463" y="5027613"/>
          <p14:tracePt t="55660" x="6732588" y="5045075"/>
          <p14:tracePt t="55661" x="6680200" y="5045075"/>
          <p14:tracePt t="55677" x="6589713" y="5045075"/>
          <p14:tracePt t="55693" x="6554788" y="5045075"/>
          <p14:tracePt t="55710" x="6510338" y="5054600"/>
          <p14:tracePt t="55727" x="6473825" y="5062538"/>
          <p14:tracePt t="55743" x="6429375" y="5072063"/>
          <p14:tracePt t="55760" x="6340475" y="5089525"/>
          <p14:tracePt t="55777" x="6224588" y="5116513"/>
          <p14:tracePt t="55793" x="6072188" y="5143500"/>
          <p14:tracePt t="55810" x="5965825" y="5143500"/>
          <p14:tracePt t="55827" x="5894388" y="5143500"/>
          <p14:tracePt t="55843" x="5857875" y="5143500"/>
          <p14:tracePt t="55860" x="5822950" y="5153025"/>
          <p14:tracePt t="55877" x="5776913" y="5160963"/>
          <p14:tracePt t="55893" x="5732463" y="5170488"/>
          <p14:tracePt t="55910" x="5688013" y="5180013"/>
          <p14:tracePt t="55927" x="5626100" y="5197475"/>
          <p14:tracePt t="55944" x="5572125" y="5197475"/>
          <p14:tracePt t="55960" x="5510213" y="5214938"/>
          <p14:tracePt t="55978" x="5429250" y="5224463"/>
          <p14:tracePt t="55994" x="5367338" y="5224463"/>
          <p14:tracePt t="56010" x="5313363" y="5224463"/>
          <p14:tracePt t="56027" x="5295900" y="5224463"/>
          <p14:tracePt t="56044" x="5286375" y="5224463"/>
          <p14:tracePt t="56060" x="5276850" y="5224463"/>
          <p14:tracePt t="56077" x="5268913" y="5224463"/>
          <p14:tracePt t="56094" x="5259388" y="522446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720080"/>
          </a:xfrm>
        </p:spPr>
        <p:txBody>
          <a:bodyPr>
            <a:normAutofit fontScale="90000"/>
          </a:bodyPr>
          <a:lstStyle/>
          <a:p>
            <a:r>
              <a:rPr lang="pt-B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 I – </a:t>
            </a:r>
            <a:r>
              <a:rPr lang="pt-BR" sz="32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CONCEITOS INTRODUTÓRIOS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832648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TRANSFORMAÇÃO </a:t>
            </a: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UNIDADES: </a:t>
            </a:r>
          </a:p>
          <a:p>
            <a:pPr>
              <a:buNone/>
            </a:pP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1metro(m) = 100centímetros(cm) </a:t>
            </a:r>
          </a:p>
          <a:p>
            <a:pPr>
              <a:buNone/>
            </a:pP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1metro(m) = 1.000 milímetros(mm)  </a:t>
            </a:r>
          </a:p>
          <a:p>
            <a:pPr>
              <a:buNone/>
            </a:pP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1centímetro(cm) = 10milímetros(mm) </a:t>
            </a:r>
          </a:p>
          <a:p>
            <a:pPr>
              <a:buNone/>
            </a:pP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1Kilograma(Kg) = 1.000gramas(g)</a:t>
            </a:r>
          </a:p>
          <a:p>
            <a:pPr>
              <a:buNone/>
            </a:pP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1toneladaforça(Tf) = 1.000Kilogramaforça(Kgf)</a:t>
            </a:r>
          </a:p>
          <a:p>
            <a:pPr>
              <a:buNone/>
            </a:pP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1Newton(N) = 0,1Kilogramaforça(Kgf)</a:t>
            </a:r>
          </a:p>
          <a:p>
            <a:pPr>
              <a:buNone/>
            </a:pP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1Kilogramaforça(Kgf) = 10Newton(N)</a:t>
            </a:r>
          </a:p>
          <a:p>
            <a:pPr>
              <a:buNone/>
            </a:pP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1Kilonewton(</a:t>
            </a:r>
            <a:r>
              <a:rPr lang="pt-BR" sz="3000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Kn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) = 100kilogramaforça(Kgf)</a:t>
            </a:r>
            <a:endParaRPr lang="pt-BR" sz="30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t-BR" sz="28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60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474"/>
    </mc:Choice>
    <mc:Fallback xmlns="">
      <p:transition spd="slow" advTm="56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13" x="5251450" y="5224463"/>
          <p14:tracePt t="1220" x="5241925" y="5224463"/>
          <p14:tracePt t="1229" x="5232400" y="5224463"/>
          <p14:tracePt t="1245" x="5224463" y="5224463"/>
          <p14:tracePt t="1461" x="5205413" y="5224463"/>
          <p14:tracePt t="1477" x="5180013" y="5224463"/>
          <p14:tracePt t="1485" x="5143500" y="5214938"/>
          <p14:tracePt t="1493" x="5089525" y="5214938"/>
          <p14:tracePt t="1503" x="5000625" y="5214938"/>
          <p14:tracePt t="1519" x="4751388" y="5268913"/>
          <p14:tracePt t="1536" x="4322763" y="5483225"/>
          <p14:tracePt t="1553" x="3751263" y="5894388"/>
          <p14:tracePt t="1569" x="3027363" y="6402388"/>
          <p14:tracePt t="1586" x="2241550" y="6848475"/>
          <p14:tracePt t="1869" x="98425" y="0"/>
          <p14:tracePt t="1877" x="187325" y="0"/>
          <p14:tracePt t="1886" x="250825" y="0"/>
          <p14:tracePt t="1903" x="303213" y="0"/>
          <p14:tracePt t="1920" x="312738" y="0"/>
          <p14:tracePt t="2061" x="330200" y="9525"/>
          <p14:tracePt t="2069" x="357188" y="26988"/>
          <p14:tracePt t="2077" x="384175" y="36513"/>
          <p14:tracePt t="2087" x="438150" y="44450"/>
          <p14:tracePt t="2104" x="608013" y="36513"/>
          <p14:tracePt t="2120" x="893763" y="0"/>
          <p14:tracePt t="2137" x="1089025" y="0"/>
          <p14:tracePt t="2154" x="1160463" y="0"/>
          <p14:tracePt t="2173" x="1143000" y="0"/>
          <p14:tracePt t="2187" x="1116013" y="0"/>
          <p14:tracePt t="2203" x="1081088" y="0"/>
          <p14:tracePt t="2220" x="1062038" y="0"/>
          <p14:tracePt t="2237" x="1044575" y="0"/>
          <p14:tracePt t="4301" x="1036638" y="0"/>
          <p14:tracePt t="4814" x="1044575" y="0"/>
          <p14:tracePt t="4822" x="1054100" y="0"/>
          <p14:tracePt t="4830" x="1081088" y="17463"/>
          <p14:tracePt t="4841" x="1116013" y="44450"/>
          <p14:tracePt t="4857" x="1231900" y="142875"/>
          <p14:tracePt t="4874" x="1347788" y="276225"/>
          <p14:tracePt t="4891" x="1446213" y="428625"/>
          <p14:tracePt t="4907" x="1500188" y="588963"/>
          <p14:tracePt t="4924" x="1517650" y="731838"/>
          <p14:tracePt t="4941" x="1490663" y="946150"/>
          <p14:tracePt t="4957" x="1366838" y="1393825"/>
          <p14:tracePt t="4974" x="1241425" y="1704975"/>
          <p14:tracePt t="4991" x="1125538" y="2000250"/>
          <p14:tracePt t="5007" x="1027113" y="2259013"/>
          <p14:tracePt t="5024" x="911225" y="2465388"/>
          <p14:tracePt t="5041" x="741363" y="2608263"/>
          <p14:tracePt t="5057" x="517525" y="2697163"/>
          <p14:tracePt t="5074" x="295275" y="2741613"/>
          <p14:tracePt t="5091" x="88900" y="2724150"/>
          <p14:tracePt t="5198" x="9525" y="9525"/>
          <p14:tracePt t="5206" x="36513" y="0"/>
          <p14:tracePt t="5214" x="71438" y="0"/>
          <p14:tracePt t="5224" x="98425" y="0"/>
          <p14:tracePt t="5241" x="169863" y="0"/>
          <p14:tracePt t="5258" x="303213" y="36513"/>
          <p14:tracePt t="5274" x="482600" y="115888"/>
          <p14:tracePt t="5291" x="652463" y="231775"/>
          <p14:tracePt t="5308" x="803275" y="374650"/>
          <p14:tracePt t="5325" x="928688" y="509588"/>
          <p14:tracePt t="5341" x="1125538" y="714375"/>
          <p14:tracePt t="5358" x="1214438" y="812800"/>
          <p14:tracePt t="5374" x="1258888" y="866775"/>
          <p14:tracePt t="5391" x="1268413" y="884238"/>
          <p14:tracePt t="5534" x="1268413" y="893763"/>
          <p14:tracePt t="5542" x="1258888" y="901700"/>
          <p14:tracePt t="5550" x="1231900" y="901700"/>
          <p14:tracePt t="5558" x="1214438" y="928688"/>
          <p14:tracePt t="5575" x="1179513" y="1036638"/>
          <p14:tracePt t="5594" x="1169988" y="1196975"/>
          <p14:tracePt t="5608" x="1169988" y="1347788"/>
          <p14:tracePt t="5625" x="1143000" y="1482725"/>
          <p14:tracePt t="5642" x="1133475" y="1536700"/>
          <p14:tracePt t="5658" x="1125538" y="1562100"/>
          <p14:tracePt t="5710" x="1116013" y="1562100"/>
          <p14:tracePt t="5918" x="1125538" y="1571625"/>
          <p14:tracePt t="5926" x="1152525" y="1581150"/>
          <p14:tracePt t="5934" x="1179513" y="1608138"/>
          <p14:tracePt t="5942" x="1196975" y="1616075"/>
          <p14:tracePt t="5959" x="1214438" y="1643063"/>
          <p14:tracePt t="5975" x="1223963" y="1660525"/>
          <p14:tracePt t="6062" x="1223963" y="1670050"/>
          <p14:tracePt t="6086" x="1223963" y="1679575"/>
          <p14:tracePt t="6102" x="1223963" y="1687513"/>
          <p14:tracePt t="6110" x="1223963" y="1697038"/>
          <p14:tracePt t="6126" x="1223963" y="1704975"/>
          <p14:tracePt t="6134" x="1231900" y="1714500"/>
          <p14:tracePt t="6174" x="1241425" y="1714500"/>
          <p14:tracePt t="6182" x="1268413" y="1714500"/>
          <p14:tracePt t="6192" x="1285875" y="1714500"/>
          <p14:tracePt t="6210" x="1401763" y="1697038"/>
          <p14:tracePt t="6226" x="1562100" y="1679575"/>
          <p14:tracePt t="6242" x="1731963" y="1679575"/>
          <p14:tracePt t="6259" x="1893888" y="1679575"/>
          <p14:tracePt t="6276" x="2044700" y="1679575"/>
          <p14:tracePt t="6293" x="2224088" y="1679575"/>
          <p14:tracePt t="6311" x="2401888" y="1679575"/>
          <p14:tracePt t="6326" x="2608263" y="1679575"/>
          <p14:tracePt t="6348" x="2867025" y="1679575"/>
          <p14:tracePt t="6350" x="3133725" y="1679575"/>
          <p14:tracePt t="6361" x="3276600" y="1679575"/>
          <p14:tracePt t="6382" x="3616325" y="1679575"/>
          <p14:tracePt t="6392" x="3687763" y="1679575"/>
          <p14:tracePt t="6410" x="3751263" y="1679575"/>
          <p14:tracePt t="6426" x="3759200" y="1679575"/>
          <p14:tracePt t="6455" x="3768725" y="1679575"/>
          <p14:tracePt t="6479" x="3776663" y="1679575"/>
          <p14:tracePt t="6487" x="3786188" y="1679575"/>
          <p14:tracePt t="6494" x="3795713" y="1679575"/>
          <p14:tracePt t="6510" x="3813175" y="1679575"/>
          <p14:tracePt t="6526" x="3840163" y="1679575"/>
          <p14:tracePt t="6545" x="3875088" y="1679575"/>
          <p14:tracePt t="6561" x="3929063" y="1679575"/>
          <p14:tracePt t="6576" x="3990975" y="1679575"/>
          <p14:tracePt t="6593" x="4062413" y="1679575"/>
          <p14:tracePt t="6610" x="4116388" y="1679575"/>
          <p14:tracePt t="6626" x="4187825" y="1687513"/>
          <p14:tracePt t="6643" x="4251325" y="1697038"/>
          <p14:tracePt t="6660" x="4295775" y="1704975"/>
          <p14:tracePt t="6676" x="4303713" y="1704975"/>
          <p14:tracePt t="6790" x="4313238" y="1704975"/>
          <p14:tracePt t="6902" x="4322763" y="1704975"/>
          <p14:tracePt t="6910" x="4330700" y="1704975"/>
          <p14:tracePt t="7055" x="4340225" y="1714500"/>
          <p14:tracePt t="7095" x="4340225" y="1724025"/>
          <p14:tracePt t="7111" x="4322763" y="1724025"/>
          <p14:tracePt t="7126" x="4303713" y="1731963"/>
          <p14:tracePt t="7143" x="4295775" y="1741488"/>
          <p14:tracePt t="7182" x="4286250" y="1741488"/>
          <p14:tracePt t="7327" x="4268788" y="1751013"/>
          <p14:tracePt t="7342" x="4251325" y="1751013"/>
          <p14:tracePt t="7350" x="4232275" y="1758950"/>
          <p14:tracePt t="7361" x="4214813" y="1768475"/>
          <p14:tracePt t="7377" x="4170363" y="1776413"/>
          <p14:tracePt t="7394" x="4116388" y="1803400"/>
          <p14:tracePt t="7411" x="4089400" y="1812925"/>
          <p14:tracePt t="7455" x="4081463" y="1822450"/>
          <p14:tracePt t="7471" x="4071938" y="1822450"/>
          <p14:tracePt t="7479" x="4062413" y="1822450"/>
          <p14:tracePt t="7487" x="4054475" y="1822450"/>
          <p14:tracePt t="7494" x="4037013" y="1822450"/>
          <p14:tracePt t="7511" x="3990975" y="1822450"/>
          <p14:tracePt t="7528" x="3938588" y="1822450"/>
          <p14:tracePt t="7544" x="3867150" y="1822450"/>
          <p14:tracePt t="7561" x="3768725" y="1812925"/>
          <p14:tracePt t="7578" x="3697288" y="1812925"/>
          <p14:tracePt t="7594" x="3598863" y="1812925"/>
          <p14:tracePt t="7611" x="3500438" y="1812925"/>
          <p14:tracePt t="7628" x="3384550" y="1812925"/>
          <p14:tracePt t="7644" x="3251200" y="1812925"/>
          <p14:tracePt t="7661" x="3071813" y="1812925"/>
          <p14:tracePt t="7678" x="2884488" y="1803400"/>
          <p14:tracePt t="7678" x="2813050" y="1795463"/>
          <p14:tracePt t="7695" x="2697163" y="1776413"/>
          <p14:tracePt t="7711" x="2643188" y="1758950"/>
          <p14:tracePt t="8191" x="2652713" y="1751013"/>
          <p14:tracePt t="8199" x="2670175" y="1751013"/>
          <p14:tracePt t="8212" x="2724150" y="1751013"/>
          <p14:tracePt t="8228" x="2847975" y="1751013"/>
          <p14:tracePt t="8245" x="3009900" y="1751013"/>
          <p14:tracePt t="8262" x="3152775" y="1751013"/>
          <p14:tracePt t="8263" x="3214688" y="1751013"/>
          <p14:tracePt t="8279" x="3303588" y="1751013"/>
          <p14:tracePt t="8295" x="3340100" y="1751013"/>
          <p14:tracePt t="8487" x="3348038" y="1751013"/>
          <p14:tracePt t="8503" x="3367088" y="1741488"/>
          <p14:tracePt t="8511" x="3367088" y="1731963"/>
          <p14:tracePt t="8527" x="3375025" y="1731963"/>
          <p14:tracePt t="9343" x="3367088" y="1731963"/>
          <p14:tracePt t="9351" x="3357563" y="1731963"/>
          <p14:tracePt t="9363" x="3348038" y="1731963"/>
          <p14:tracePt t="9527" x="3340100" y="1731963"/>
          <p14:tracePt t="9536" x="3322638" y="1731963"/>
          <p14:tracePt t="9547" x="3295650" y="1724025"/>
          <p14:tracePt t="9564" x="3232150" y="1724025"/>
          <p14:tracePt t="9581" x="3071813" y="1724025"/>
          <p14:tracePt t="9597" x="2874963" y="1724025"/>
          <p14:tracePt t="9614" x="2687638" y="1724025"/>
          <p14:tracePt t="9631" x="2490788" y="1724025"/>
          <p14:tracePt t="9648" x="2438400" y="1724025"/>
          <p14:tracePt t="9664" x="2428875" y="1724025"/>
          <p14:tracePt t="9695" x="2419350" y="1724025"/>
          <p14:tracePt t="9704" x="2411413" y="1724025"/>
          <p14:tracePt t="9720" x="2401888" y="1724025"/>
          <p14:tracePt t="9731" x="2393950" y="1724025"/>
          <p14:tracePt t="9807" x="2384425" y="1724025"/>
          <p14:tracePt t="9815" x="2374900" y="1724025"/>
          <p14:tracePt t="9824" x="2366963" y="1724025"/>
          <p14:tracePt t="9832" x="2339975" y="1724025"/>
          <p14:tracePt t="9848" x="2241550" y="1724025"/>
          <p14:tracePt t="9864" x="2143125" y="1724025"/>
          <p14:tracePt t="9881" x="2062163" y="1724025"/>
          <p14:tracePt t="9898" x="2017713" y="1724025"/>
          <p14:tracePt t="9944" x="2009775" y="1724025"/>
          <p14:tracePt t="9960" x="2017713" y="1714500"/>
          <p14:tracePt t="9968" x="2036763" y="1714500"/>
          <p14:tracePt t="9981" x="2108200" y="1704975"/>
          <p14:tracePt t="9998" x="2286000" y="1697038"/>
          <p14:tracePt t="10015" x="2571750" y="1697038"/>
          <p14:tracePt t="10016" x="2741613" y="1697038"/>
          <p14:tracePt t="10031" x="3027363" y="1697038"/>
          <p14:tracePt t="10048" x="3259138" y="1697038"/>
          <p14:tracePt t="10064" x="3384550" y="1697038"/>
          <p14:tracePt t="10081" x="3429000" y="1697038"/>
          <p14:tracePt t="10098" x="3438525" y="1697038"/>
          <p14:tracePt t="10114" x="3446463" y="1697038"/>
          <p14:tracePt t="10131" x="3455988" y="1697038"/>
          <p14:tracePt t="10148" x="3473450" y="1697038"/>
          <p14:tracePt t="10165" x="3509963" y="1697038"/>
          <p14:tracePt t="10181" x="3554413" y="1697038"/>
          <p14:tracePt t="10198" x="3625850" y="1697038"/>
          <p14:tracePt t="10215" x="3741738" y="1697038"/>
          <p14:tracePt t="10231" x="3884613" y="1697038"/>
          <p14:tracePt t="10248" x="3983038" y="1697038"/>
          <p14:tracePt t="10265" x="4125913" y="1697038"/>
          <p14:tracePt t="10281" x="4268788" y="1697038"/>
          <p14:tracePt t="10298" x="4357688" y="1714500"/>
          <p14:tracePt t="10315" x="4419600" y="1731963"/>
          <p14:tracePt t="10332" x="4438650" y="1731963"/>
          <p14:tracePt t="10600" x="4438650" y="1741488"/>
          <p14:tracePt t="10608" x="4419600" y="1751013"/>
          <p14:tracePt t="10616" x="4384675" y="1758950"/>
          <p14:tracePt t="10632" x="4276725" y="1768475"/>
          <p14:tracePt t="10649" x="4170363" y="1768475"/>
          <p14:tracePt t="10665" x="4054475" y="1768475"/>
          <p14:tracePt t="10682" x="3983038" y="1768475"/>
          <p14:tracePt t="10699" x="3965575" y="1768475"/>
          <p14:tracePt t="10715" x="3956050" y="1768475"/>
          <p14:tracePt t="10768" x="3983038" y="1768475"/>
          <p14:tracePt t="10776" x="4010025" y="1768475"/>
          <p14:tracePt t="10784" x="4037013" y="1768475"/>
          <p14:tracePt t="10799" x="4071938" y="1768475"/>
          <p14:tracePt t="10815" x="4143375" y="1768475"/>
          <p14:tracePt t="10832" x="4170363" y="1768475"/>
          <p14:tracePt t="10849" x="4197350" y="1768475"/>
          <p14:tracePt t="10866" x="4224338" y="1768475"/>
          <p14:tracePt t="10882" x="4232275" y="1768475"/>
          <p14:tracePt t="11184" x="4160838" y="1768475"/>
          <p14:tracePt t="11193" x="4089400" y="1758950"/>
          <p14:tracePt t="11199" x="4027488" y="1751013"/>
          <p14:tracePt t="11216" x="3946525" y="1751013"/>
          <p14:tracePt t="11233" x="3902075" y="1751013"/>
          <p14:tracePt t="11249" x="3840163" y="1751013"/>
          <p14:tracePt t="11266" x="3751263" y="1751013"/>
          <p14:tracePt t="11283" x="3633788" y="1751013"/>
          <p14:tracePt t="11299" x="3482975" y="1751013"/>
          <p14:tracePt t="11316" x="3313113" y="1751013"/>
          <p14:tracePt t="11333" x="3116263" y="1751013"/>
          <p14:tracePt t="11349" x="2911475" y="1751013"/>
          <p14:tracePt t="11366" x="2714625" y="1751013"/>
          <p14:tracePt t="11383" x="2562225" y="1751013"/>
          <p14:tracePt t="11383" x="2473325" y="1751013"/>
          <p14:tracePt t="11400" x="2330450" y="1751013"/>
          <p14:tracePt t="11416" x="2214563" y="1751013"/>
          <p14:tracePt t="11433" x="2152650" y="1758950"/>
          <p14:tracePt t="11450" x="2125663" y="1768475"/>
          <p14:tracePt t="11466" x="2098675" y="1776413"/>
          <p14:tracePt t="11483" x="2089150" y="1776413"/>
          <p14:tracePt t="11500" x="2081213" y="1785938"/>
          <p14:tracePt t="11516" x="2062163" y="1795463"/>
          <p14:tracePt t="11533" x="2054225" y="1803400"/>
          <p14:tracePt t="11550" x="2036763" y="1803400"/>
          <p14:tracePt t="11566" x="1990725" y="1812925"/>
          <p14:tracePt t="11584" x="1911350" y="1812925"/>
          <p14:tracePt t="11600" x="1857375" y="1812925"/>
          <p14:tracePt t="11617" x="1812925" y="1812925"/>
          <p14:tracePt t="11633" x="1776413" y="1812925"/>
          <p14:tracePt t="11650" x="1714500" y="1812925"/>
          <p14:tracePt t="11667" x="1625600" y="1812925"/>
          <p14:tracePt t="11683" x="1536700" y="1812925"/>
          <p14:tracePt t="11700" x="1482725" y="1812925"/>
          <p14:tracePt t="11717" x="1438275" y="1812925"/>
          <p14:tracePt t="11733" x="1419225" y="1812925"/>
          <p14:tracePt t="11750" x="1401763" y="1812925"/>
          <p14:tracePt t="11767" x="1384300" y="1812925"/>
          <p14:tracePt t="11783" x="1374775" y="1812925"/>
          <p14:tracePt t="11856" x="1384300" y="1812925"/>
          <p14:tracePt t="11864" x="1411288" y="1812925"/>
          <p14:tracePt t="11872" x="1428750" y="1812925"/>
          <p14:tracePt t="11884" x="1465263" y="1812925"/>
          <p14:tracePt t="11900" x="1554163" y="1795463"/>
          <p14:tracePt t="11917" x="1697038" y="1768475"/>
          <p14:tracePt t="11934" x="1893888" y="1724025"/>
          <p14:tracePt t="11950" x="2125663" y="1697038"/>
          <p14:tracePt t="11967" x="2330450" y="1687513"/>
          <p14:tracePt t="11968" x="2428875" y="1687513"/>
          <p14:tracePt t="11984" x="2554288" y="1687513"/>
          <p14:tracePt t="12000" x="2598738" y="1687513"/>
          <p14:tracePt t="12136" x="2608263" y="1687513"/>
          <p14:tracePt t="12144" x="2616200" y="1687513"/>
          <p14:tracePt t="12152" x="2652713" y="1687513"/>
          <p14:tracePt t="12167" x="2724150" y="1687513"/>
          <p14:tracePt t="12184" x="3044825" y="1687513"/>
          <p14:tracePt t="12201" x="3295650" y="1714500"/>
          <p14:tracePt t="12217" x="3446463" y="1731963"/>
          <p14:tracePt t="12234" x="3490913" y="1741488"/>
          <p14:tracePt t="12251" x="3500438" y="1741488"/>
          <p14:tracePt t="12360" x="3509963" y="1741488"/>
          <p14:tracePt t="12368" x="3517900" y="1741488"/>
          <p14:tracePt t="12376" x="3554413" y="1741488"/>
          <p14:tracePt t="12384" x="3616325" y="1741488"/>
          <p14:tracePt t="12401" x="3813175" y="1768475"/>
          <p14:tracePt t="12418" x="4010025" y="1812925"/>
          <p14:tracePt t="12434" x="4197350" y="1839913"/>
          <p14:tracePt t="12451" x="4313238" y="1866900"/>
          <p14:tracePt t="12468" x="4375150" y="1866900"/>
          <p14:tracePt t="12484" x="4419600" y="1866900"/>
          <p14:tracePt t="12501" x="4473575" y="1866900"/>
          <p14:tracePt t="12518" x="4510088" y="1866900"/>
          <p14:tracePt t="12535" x="4537075" y="1866900"/>
          <p14:tracePt t="12551" x="4581525" y="1866900"/>
          <p14:tracePt t="12568" x="4724400" y="1866900"/>
          <p14:tracePt t="12585" x="4867275" y="1874838"/>
          <p14:tracePt t="12601" x="5000625" y="1884363"/>
          <p14:tracePt t="12618" x="5133975" y="1893888"/>
          <p14:tracePt t="12635" x="5251450" y="1911350"/>
          <p14:tracePt t="12652" x="5367338" y="1928813"/>
          <p14:tracePt t="12668" x="5456238" y="1938338"/>
          <p14:tracePt t="12685" x="5562600" y="1938338"/>
          <p14:tracePt t="12701" x="5653088" y="1938338"/>
          <p14:tracePt t="12718" x="5697538" y="1938338"/>
          <p14:tracePt t="12735" x="5715000" y="1938338"/>
          <p14:tracePt t="12751" x="5724525" y="1938338"/>
          <p14:tracePt t="12912" x="5732463" y="1938338"/>
          <p14:tracePt t="12920" x="5741988" y="1938338"/>
          <p14:tracePt t="12935" x="5768975" y="1938338"/>
          <p14:tracePt t="12953" x="5848350" y="1938338"/>
          <p14:tracePt t="12969" x="6188075" y="1938338"/>
          <p14:tracePt t="12985" x="6510338" y="1938338"/>
          <p14:tracePt t="13002" x="6804025" y="1938338"/>
          <p14:tracePt t="13019" x="6938963" y="1938338"/>
          <p14:tracePt t="13035" x="6965950" y="1938338"/>
          <p14:tracePt t="13052" x="6973888" y="1938338"/>
          <p14:tracePt t="13569" x="6965950" y="1938338"/>
          <p14:tracePt t="13584" x="6938963" y="1938338"/>
          <p14:tracePt t="13593" x="6919913" y="1938338"/>
          <p14:tracePt t="13603" x="6884988" y="1938338"/>
          <p14:tracePt t="13619" x="6724650" y="1938338"/>
          <p14:tracePt t="13636" x="6456363" y="1938338"/>
          <p14:tracePt t="13654" x="5956300" y="1938338"/>
          <p14:tracePt t="13670" x="5232400" y="1938338"/>
          <p14:tracePt t="13687" x="4224338" y="1938338"/>
          <p14:tracePt t="13703" x="2982913" y="1938338"/>
          <p14:tracePt t="13719" x="1874838" y="1938338"/>
          <p14:tracePt t="13736" x="803275" y="1938338"/>
          <p14:tracePt t="13753" x="509588" y="1938338"/>
          <p14:tracePt t="13770" x="374650" y="1938338"/>
          <p14:tracePt t="13786" x="339725" y="1938338"/>
          <p14:tracePt t="13803" x="330200" y="1938338"/>
          <p14:tracePt t="13929" x="339725" y="1946275"/>
          <p14:tracePt t="13937" x="357188" y="1955800"/>
          <p14:tracePt t="13945" x="366713" y="1955800"/>
          <p14:tracePt t="13953" x="374650" y="1965325"/>
          <p14:tracePt t="13970" x="393700" y="1973263"/>
          <p14:tracePt t="13986" x="401638" y="1990725"/>
          <p14:tracePt t="14003" x="419100" y="2027238"/>
          <p14:tracePt t="14020" x="455613" y="2098675"/>
          <p14:tracePt t="14037" x="527050" y="2187575"/>
          <p14:tracePt t="14053" x="625475" y="2259013"/>
          <p14:tracePt t="14070" x="741363" y="2322513"/>
          <p14:tracePt t="14087" x="812800" y="2357438"/>
          <p14:tracePt t="14104" x="839788" y="2366963"/>
          <p14:tracePt t="14120" x="874713" y="2384425"/>
          <p14:tracePt t="14120" x="893763" y="2393950"/>
          <p14:tracePt t="14137" x="938213" y="2393950"/>
          <p14:tracePt t="14153" x="1017588" y="2384425"/>
          <p14:tracePt t="14170" x="1044575" y="2374900"/>
          <p14:tracePt t="14187" x="1054100" y="2366963"/>
          <p14:tracePt t="14369" x="1062038" y="2366963"/>
          <p14:tracePt t="14377" x="1071563" y="2366963"/>
          <p14:tracePt t="14387" x="1098550" y="2366963"/>
          <p14:tracePt t="14404" x="1169988" y="2366963"/>
          <p14:tracePt t="14420" x="1231900" y="2374900"/>
          <p14:tracePt t="14437" x="1250950" y="2374900"/>
          <p14:tracePt t="14454" x="1258888" y="2374900"/>
          <p14:tracePt t="14537" x="1258888" y="2393950"/>
          <p14:tracePt t="14560" x="1258888" y="2401888"/>
          <p14:tracePt t="14569" x="1250950" y="2401888"/>
          <p14:tracePt t="14585" x="1250950" y="2411413"/>
          <p14:tracePt t="14609" x="1250950" y="2419350"/>
          <p14:tracePt t="14737" x="1250950" y="2428875"/>
          <p14:tracePt t="14745" x="1258888" y="2428875"/>
          <p14:tracePt t="14754" x="1295400" y="2419350"/>
          <p14:tracePt t="14771" x="1490663" y="2384425"/>
          <p14:tracePt t="14788" x="1874838" y="2330450"/>
          <p14:tracePt t="14804" x="2143125" y="2322513"/>
          <p14:tracePt t="14821" x="2330450" y="2330450"/>
          <p14:tracePt t="14838" x="2465388" y="2347913"/>
          <p14:tracePt t="14854" x="2571750" y="2366963"/>
          <p14:tracePt t="14871" x="2633663" y="2366963"/>
          <p14:tracePt t="14888" x="2697163" y="2366963"/>
          <p14:tracePt t="14905" x="2768600" y="2366963"/>
          <p14:tracePt t="14921" x="2786063" y="2366963"/>
          <p14:tracePt t="14993" x="2795588" y="2366963"/>
          <p14:tracePt t="15001" x="2813050" y="2366963"/>
          <p14:tracePt t="15010" x="2830513" y="2366963"/>
          <p14:tracePt t="15021" x="2847975" y="2366963"/>
          <p14:tracePt t="15038" x="2928938" y="2366963"/>
          <p14:tracePt t="15055" x="3027363" y="2366963"/>
          <p14:tracePt t="15071" x="3143250" y="2374900"/>
          <p14:tracePt t="15089" x="3232150" y="2384425"/>
          <p14:tracePt t="15105" x="3268663" y="2384425"/>
          <p14:tracePt t="15121" x="3286125" y="2384425"/>
          <p14:tracePt t="15481" x="3276600" y="2384425"/>
          <p14:tracePt t="15490" x="3268663" y="2384425"/>
          <p14:tracePt t="15497" x="3251200" y="2384425"/>
          <p14:tracePt t="15505" x="3224213" y="2384425"/>
          <p14:tracePt t="15522" x="3187700" y="2384425"/>
          <p14:tracePt t="15539" x="3170238" y="2384425"/>
          <p14:tracePt t="15601" x="3160713" y="2384425"/>
          <p14:tracePt t="15641" x="3160713" y="2366963"/>
          <p14:tracePt t="15689" x="3170238" y="2366963"/>
          <p14:tracePt t="15713" x="3179763" y="2366963"/>
          <p14:tracePt t="15729" x="3187700" y="2366963"/>
          <p14:tracePt t="15865" x="3197225" y="2366963"/>
          <p14:tracePt t="15873" x="3205163" y="2357438"/>
          <p14:tracePt t="15881" x="3224213" y="2357438"/>
          <p14:tracePt t="15889" x="3241675" y="2357438"/>
          <p14:tracePt t="15906" x="3268663" y="2357438"/>
          <p14:tracePt t="15922" x="3295650" y="2357438"/>
          <p14:tracePt t="15945" x="3303588" y="2357438"/>
          <p14:tracePt t="16009" x="3313113" y="2347913"/>
          <p14:tracePt t="16025" x="3322638" y="2347913"/>
          <p14:tracePt t="16041" x="3348038" y="2339975"/>
          <p14:tracePt t="16049" x="3357563" y="2339975"/>
          <p14:tracePt t="16057" x="3384550" y="2339975"/>
          <p14:tracePt t="16073" x="3419475" y="2339975"/>
          <p14:tracePt t="16073" x="3465513" y="2339975"/>
          <p14:tracePt t="16089" x="3536950" y="2339975"/>
          <p14:tracePt t="16106" x="3598863" y="2339975"/>
          <p14:tracePt t="16123" x="3616325" y="2339975"/>
          <p14:tracePt t="16139" x="3625850" y="2339975"/>
          <p14:tracePt t="16194" x="3633788" y="2347913"/>
          <p14:tracePt t="16202" x="3652838" y="2347913"/>
          <p14:tracePt t="16209" x="3670300" y="2347913"/>
          <p14:tracePt t="16223" x="3714750" y="2357438"/>
          <p14:tracePt t="16240" x="3822700" y="2384425"/>
          <p14:tracePt t="16256" x="3956050" y="2411413"/>
          <p14:tracePt t="16273" x="4205288" y="2438400"/>
          <p14:tracePt t="16290" x="4367213" y="2473325"/>
          <p14:tracePt t="16306" x="4483100" y="2490788"/>
          <p14:tracePt t="16323" x="4518025" y="2490788"/>
          <p14:tracePt t="16340" x="4537075" y="2490788"/>
          <p14:tracePt t="16401" x="4554538" y="2500313"/>
          <p14:tracePt t="16409" x="4562475" y="2509838"/>
          <p14:tracePt t="16417" x="4572000" y="2509838"/>
          <p14:tracePt t="16426" x="4598988" y="2509838"/>
          <p14:tracePt t="16440" x="4625975" y="2509838"/>
          <p14:tracePt t="16457" x="4679950" y="2509838"/>
          <p14:tracePt t="16458" x="4705350" y="2509838"/>
          <p14:tracePt t="16473" x="4741863" y="2509838"/>
          <p14:tracePt t="16490" x="4776788" y="2509838"/>
          <p14:tracePt t="16507" x="4803775" y="2509838"/>
          <p14:tracePt t="16523" x="4822825" y="2509838"/>
          <p14:tracePt t="16540" x="4830763" y="2509838"/>
          <p14:tracePt t="16561" x="4840288" y="2509838"/>
          <p14:tracePt t="16578" x="4848225" y="2509838"/>
          <p14:tracePt t="16590" x="4857750" y="2509838"/>
          <p14:tracePt t="16607" x="4894263" y="2509838"/>
          <p14:tracePt t="16623" x="4946650" y="2509838"/>
          <p14:tracePt t="16640" x="5018088" y="2500313"/>
          <p14:tracePt t="16657" x="5099050" y="2490788"/>
          <p14:tracePt t="16673" x="5133975" y="2482850"/>
          <p14:tracePt t="16690" x="5153025" y="2465388"/>
          <p14:tracePt t="16707" x="5160963" y="2465388"/>
          <p14:tracePt t="16724" x="5180013" y="2455863"/>
          <p14:tracePt t="16740" x="5187950" y="2455863"/>
          <p14:tracePt t="16761" x="5197475" y="2455863"/>
          <p14:tracePt t="16774" x="5205413" y="2446338"/>
          <p14:tracePt t="16793" x="5214938" y="2438400"/>
          <p14:tracePt t="16810" x="5232400" y="2438400"/>
          <p14:tracePt t="16826" x="5251450" y="2438400"/>
          <p14:tracePt t="16841" x="5259388" y="2438400"/>
          <p14:tracePt t="16857" x="5295900" y="2428875"/>
          <p14:tracePt t="16874" x="5303838" y="2428875"/>
          <p14:tracePt t="16891" x="5340350" y="2428875"/>
          <p14:tracePt t="16907" x="5375275" y="2428875"/>
          <p14:tracePt t="16924" x="5429250" y="2428875"/>
          <p14:tracePt t="16941" x="5483225" y="2428875"/>
          <p14:tracePt t="16957" x="5545138" y="2428875"/>
          <p14:tracePt t="16974" x="5599113" y="2428875"/>
          <p14:tracePt t="16991" x="5670550" y="2428875"/>
          <p14:tracePt t="17008" x="5768975" y="2428875"/>
          <p14:tracePt t="17024" x="5919788" y="2428875"/>
          <p14:tracePt t="17041" x="6072188" y="2455863"/>
          <p14:tracePt t="17042" x="6143625" y="2473325"/>
          <p14:tracePt t="17058" x="6232525" y="2490788"/>
          <p14:tracePt t="17074" x="6276975" y="2509838"/>
          <p14:tracePt t="17226" x="6286500" y="2509838"/>
          <p14:tracePt t="17234" x="6296025" y="2509838"/>
          <p14:tracePt t="17626" x="6303963" y="2509838"/>
          <p14:tracePt t="17633" x="6313488" y="2517775"/>
          <p14:tracePt t="17642" x="6323013" y="2517775"/>
          <p14:tracePt t="17802" x="6323013" y="2482850"/>
          <p14:tracePt t="17810" x="6303963" y="2465388"/>
          <p14:tracePt t="17818" x="6286500" y="2446338"/>
          <p14:tracePt t="17827" x="6259513" y="2411413"/>
          <p14:tracePt t="17842" x="6180138" y="2330450"/>
          <p14:tracePt t="17858" x="6116638" y="2276475"/>
          <p14:tracePt t="17875" x="6072188" y="2232025"/>
          <p14:tracePt t="17892" x="6045200" y="2197100"/>
          <p14:tracePt t="17909" x="6018213" y="2170113"/>
          <p14:tracePt t="17925" x="5983288" y="2143125"/>
          <p14:tracePt t="17942" x="5938838" y="2116138"/>
          <p14:tracePt t="17959" x="5911850" y="2098675"/>
          <p14:tracePt t="17975" x="5884863" y="2089150"/>
          <p14:tracePt t="17992" x="5875338" y="2081213"/>
          <p14:tracePt t="18066" x="5875338" y="2089150"/>
          <p14:tracePt t="18074" x="5884863" y="2089150"/>
          <p14:tracePt t="18082" x="5894388" y="2098675"/>
          <p14:tracePt t="18092" x="5894388" y="2116138"/>
          <p14:tracePt t="18109" x="5919788" y="2143125"/>
          <p14:tracePt t="18126" x="5946775" y="2179638"/>
          <p14:tracePt t="18142" x="5973763" y="2214563"/>
          <p14:tracePt t="18159" x="6000750" y="2251075"/>
          <p14:tracePt t="18176" x="6018213" y="2276475"/>
          <p14:tracePt t="18192" x="6027738" y="2303463"/>
          <p14:tracePt t="18209" x="6037263" y="2330450"/>
          <p14:tracePt t="18211" x="6037263" y="2339975"/>
          <p14:tracePt t="18226" x="6037263" y="2366963"/>
          <p14:tracePt t="18242" x="6037263" y="2384425"/>
          <p14:tracePt t="18259" x="6037263" y="2401888"/>
          <p14:tracePt t="18394" x="6037263" y="2411413"/>
          <p14:tracePt t="18418" x="6018213" y="2411413"/>
          <p14:tracePt t="18506" x="6018213" y="2401888"/>
          <p14:tracePt t="18514" x="6037263" y="2401888"/>
          <p14:tracePt t="18526" x="6045200" y="2393950"/>
          <p14:tracePt t="18543" x="6081713" y="2384425"/>
          <p14:tracePt t="18559" x="6116638" y="2374900"/>
          <p14:tracePt t="18576" x="6170613" y="2374900"/>
          <p14:tracePt t="18593" x="6215063" y="2374900"/>
          <p14:tracePt t="18610" x="6251575" y="2374900"/>
          <p14:tracePt t="18970" x="6224588" y="2374900"/>
          <p14:tracePt t="18978" x="6180138" y="2374900"/>
          <p14:tracePt t="18986" x="6134100" y="2374900"/>
          <p14:tracePt t="18994" x="6045200" y="2374900"/>
          <p14:tracePt t="19010" x="5867400" y="2393950"/>
          <p14:tracePt t="19027" x="5581650" y="2438400"/>
          <p14:tracePt t="19043" x="5214938" y="2473325"/>
          <p14:tracePt t="19060" x="4759325" y="2482850"/>
          <p14:tracePt t="19077" x="4214813" y="2482850"/>
          <p14:tracePt t="19094" x="3616325" y="2482850"/>
          <p14:tracePt t="19110" x="3071813" y="2482850"/>
          <p14:tracePt t="19127" x="2670175" y="2482850"/>
          <p14:tracePt t="19144" x="2438400" y="2482850"/>
          <p14:tracePt t="19160" x="2347913" y="2482850"/>
          <p14:tracePt t="19177" x="2330450" y="2482850"/>
          <p14:tracePt t="19250" x="2322513" y="2482850"/>
          <p14:tracePt t="19275" x="2312988" y="2482850"/>
          <p14:tracePt t="19322" x="2312988" y="2490788"/>
          <p14:tracePt t="19331" x="2295525" y="2509838"/>
          <p14:tracePt t="19339" x="2268538" y="2544763"/>
          <p14:tracePt t="19346" x="2224088" y="2581275"/>
          <p14:tracePt t="19361" x="2160588" y="2608263"/>
          <p14:tracePt t="19377" x="1982788" y="2687638"/>
          <p14:tracePt t="19379" x="1847850" y="2732088"/>
          <p14:tracePt t="19394" x="1482725" y="2822575"/>
          <p14:tracePt t="19411" x="1071563" y="2894013"/>
          <p14:tracePt t="19427" x="714375" y="2919413"/>
          <p14:tracePt t="19444" x="517525" y="2919413"/>
          <p14:tracePt t="19461" x="446088" y="2919413"/>
          <p14:tracePt t="19477" x="428625" y="2919413"/>
          <p14:tracePt t="19499" x="419100" y="2919413"/>
          <p14:tracePt t="19522" x="419100" y="2911475"/>
          <p14:tracePt t="19531" x="419100" y="2901950"/>
          <p14:tracePt t="19707" x="419100" y="2894013"/>
          <p14:tracePt t="19715" x="438150" y="2884488"/>
          <p14:tracePt t="19728" x="455613" y="2884488"/>
          <p14:tracePt t="19744" x="509588" y="2884488"/>
          <p14:tracePt t="19761" x="544513" y="2884488"/>
          <p14:tracePt t="19779" x="581025" y="2894013"/>
          <p14:tracePt t="19795" x="598488" y="2894013"/>
          <p14:tracePt t="19811" x="652463" y="2894013"/>
          <p14:tracePt t="19828" x="723900" y="2894013"/>
          <p14:tracePt t="19845" x="750888" y="2894013"/>
          <p14:tracePt t="19861" x="758825" y="2894013"/>
          <p14:tracePt t="19979" x="750888" y="2884488"/>
          <p14:tracePt t="20003" x="758825" y="2884488"/>
          <p14:tracePt t="20011" x="785813" y="2884488"/>
          <p14:tracePt t="20018" x="847725" y="2884488"/>
          <p14:tracePt t="20028" x="955675" y="2884488"/>
          <p14:tracePt t="20045" x="1322388" y="2938463"/>
          <p14:tracePt t="20062" x="1795463" y="3054350"/>
          <p14:tracePt t="20078" x="2125663" y="3160713"/>
          <p14:tracePt t="20095" x="2197100" y="3205163"/>
          <p14:tracePt t="20112" x="2214563" y="3205163"/>
          <p14:tracePt t="20370" x="2214563" y="3197225"/>
          <p14:tracePt t="20378" x="2224088" y="3197225"/>
          <p14:tracePt t="20387" x="2232025" y="3187700"/>
          <p14:tracePt t="20395" x="2241550" y="3179763"/>
          <p14:tracePt t="20412" x="2276475" y="3152775"/>
          <p14:tracePt t="20429" x="2322513" y="3125788"/>
          <p14:tracePt t="20445" x="2357438" y="3108325"/>
          <p14:tracePt t="20462" x="2393950" y="3081338"/>
          <p14:tracePt t="20479" x="2411413" y="3071813"/>
          <p14:tracePt t="20496" x="2428875" y="3062288"/>
          <p14:tracePt t="20512" x="2438400" y="3054350"/>
          <p14:tracePt t="20529" x="2455863" y="3054350"/>
          <p14:tracePt t="20546" x="2509838" y="3036888"/>
          <p14:tracePt t="20562" x="2589213" y="3017838"/>
          <p14:tracePt t="20579" x="2625725" y="3009900"/>
          <p14:tracePt t="20596" x="2633663" y="3009900"/>
          <p14:tracePt t="20683" x="2643188" y="3009900"/>
          <p14:tracePt t="20699" x="2652713" y="3009900"/>
          <p14:tracePt t="20931" x="2652713" y="3000375"/>
          <p14:tracePt t="20939" x="2652713" y="2990850"/>
          <p14:tracePt t="20955" x="2643188" y="2990850"/>
          <p14:tracePt t="20963" x="2643188" y="2982913"/>
          <p14:tracePt t="20995" x="2633663" y="2982913"/>
          <p14:tracePt t="21019" x="2633663" y="2973388"/>
          <p14:tracePt t="21027" x="2633663" y="2965450"/>
          <p14:tracePt t="21035" x="2633663" y="2955925"/>
          <p14:tracePt t="21046" x="2633663" y="2938463"/>
          <p14:tracePt t="21063" x="2633663" y="2919413"/>
          <p14:tracePt t="21080" x="2643188" y="2901950"/>
          <p14:tracePt t="21096" x="2670175" y="2894013"/>
          <p14:tracePt t="21113" x="2724150" y="2874963"/>
          <p14:tracePt t="21130" x="2840038" y="2857500"/>
          <p14:tracePt t="21147" x="3071813" y="2822575"/>
          <p14:tracePt t="21163" x="3259138" y="2822575"/>
          <p14:tracePt t="21180" x="3490913" y="2822575"/>
          <p14:tracePt t="21196" x="3732213" y="2822575"/>
          <p14:tracePt t="21213" x="3973513" y="2822575"/>
          <p14:tracePt t="21230" x="4205288" y="2840038"/>
          <p14:tracePt t="21247" x="4357688" y="2867025"/>
          <p14:tracePt t="21263" x="4419600" y="2874963"/>
          <p14:tracePt t="21280" x="4438650" y="2874963"/>
          <p14:tracePt t="21297" x="4446588" y="2874963"/>
          <p14:tracePt t="21459" x="4446588" y="2884488"/>
          <p14:tracePt t="21667" x="4465638" y="2894013"/>
          <p14:tracePt t="21691" x="4473575" y="2894013"/>
          <p14:tracePt t="21699" x="4491038" y="2901950"/>
          <p14:tracePt t="21715" x="4510088" y="2911475"/>
          <p14:tracePt t="21723" x="4537075" y="2911475"/>
          <p14:tracePt t="21733" x="4545013" y="2911475"/>
          <p14:tracePt t="21748" x="4581525" y="2919413"/>
          <p14:tracePt t="21764" x="4670425" y="2938463"/>
          <p14:tracePt t="21781" x="4714875" y="2946400"/>
          <p14:tracePt t="22100" x="4724400" y="2946400"/>
          <p14:tracePt t="22115" x="4741863" y="2946400"/>
          <p14:tracePt t="22123" x="4759325" y="2946400"/>
          <p14:tracePt t="22132" x="4776788" y="2938463"/>
          <p14:tracePt t="22148" x="4830763" y="2919413"/>
          <p14:tracePt t="22164" x="4875213" y="2901950"/>
          <p14:tracePt t="22181" x="4919663" y="2894013"/>
          <p14:tracePt t="22198" x="4938713" y="2874963"/>
          <p14:tracePt t="22435" x="4956175" y="2874963"/>
          <p14:tracePt t="22444" x="4991100" y="2867025"/>
          <p14:tracePt t="22451" x="5045075" y="2847975"/>
          <p14:tracePt t="22465" x="5126038" y="2830513"/>
          <p14:tracePt t="22482" x="5357813" y="2786063"/>
          <p14:tracePt t="22499" x="5572125" y="2759075"/>
          <p14:tracePt t="22499" x="5643563" y="2759075"/>
          <p14:tracePt t="22515" x="5768975" y="2759075"/>
          <p14:tracePt t="22532" x="5840413" y="2759075"/>
          <p14:tracePt t="22548" x="5884863" y="2759075"/>
          <p14:tracePt t="22565" x="5894388" y="2759075"/>
          <p14:tracePt t="22715" x="5911850" y="2759075"/>
          <p14:tracePt t="22723" x="5919788" y="2759075"/>
          <p14:tracePt t="22732" x="5946775" y="2759075"/>
          <p14:tracePt t="22749" x="6018213" y="2759075"/>
          <p14:tracePt t="22765" x="6081713" y="2768600"/>
          <p14:tracePt t="22782" x="6099175" y="2768600"/>
          <p14:tracePt t="22799" x="6126163" y="2776538"/>
          <p14:tracePt t="22875" x="6134100" y="2786063"/>
          <p14:tracePt t="22883" x="6143625" y="2786063"/>
          <p14:tracePt t="22892" x="6153150" y="2786063"/>
          <p14:tracePt t="22899" x="6170613" y="2786063"/>
          <p14:tracePt t="22915" x="6180138" y="2795588"/>
          <p14:tracePt t="22932" x="6188075" y="2795588"/>
          <p14:tracePt t="22955" x="6197600" y="2803525"/>
          <p14:tracePt t="22965" x="6205538" y="2803525"/>
          <p14:tracePt t="22982" x="6224588" y="2813050"/>
          <p14:tracePt t="22999" x="6259513" y="2822575"/>
          <p14:tracePt t="23016" x="6269038" y="2830513"/>
          <p14:tracePt t="23180" x="6276975" y="2830513"/>
          <p14:tracePt t="23243" x="6296025" y="2840038"/>
          <p14:tracePt t="23252" x="6303963" y="2840038"/>
          <p14:tracePt t="23830" x="6296025" y="2840038"/>
          <p14:tracePt t="23843" x="6286500" y="2840038"/>
          <p14:tracePt t="23851" x="6269038" y="2840038"/>
          <p14:tracePt t="23867" x="6259513" y="2840038"/>
          <p14:tracePt t="23883" x="6224588" y="2840038"/>
          <p14:tracePt t="23901" x="6188075" y="2840038"/>
          <p14:tracePt t="23917" x="6180138" y="2840038"/>
          <p14:tracePt t="23934" x="6153150" y="2840038"/>
          <p14:tracePt t="23950" x="6108700" y="2840038"/>
          <p14:tracePt t="23967" x="5991225" y="2847975"/>
          <p14:tracePt t="23989" x="5803900" y="2884488"/>
          <p14:tracePt t="23993" x="5670550" y="2919413"/>
          <p14:tracePt t="24008" x="5259388" y="3054350"/>
          <p14:tracePt t="24017" x="4983163" y="3143250"/>
          <p14:tracePt t="24034" x="4276725" y="3438525"/>
          <p14:tracePt t="24051" x="3276600" y="3803650"/>
          <p14:tracePt t="24053" x="2732088" y="3956050"/>
          <p14:tracePt t="24068" x="1643063" y="4098925"/>
          <p14:tracePt t="24084" x="822325" y="4133850"/>
          <p14:tracePt t="24101" x="401638" y="4108450"/>
          <p14:tracePt t="24117" x="295275" y="4081463"/>
          <p14:tracePt t="24134" x="285750" y="4081463"/>
          <p14:tracePt t="24260" x="268288" y="4081463"/>
          <p14:tracePt t="24268" x="241300" y="4062413"/>
          <p14:tracePt t="24276" x="214313" y="4044950"/>
          <p14:tracePt t="24284" x="196850" y="4044950"/>
          <p14:tracePt t="24301" x="187325" y="4017963"/>
          <p14:tracePt t="24317" x="187325" y="3983038"/>
          <p14:tracePt t="24334" x="231775" y="3946525"/>
          <p14:tracePt t="24351" x="268288" y="3919538"/>
          <p14:tracePt t="24368" x="303213" y="3911600"/>
          <p14:tracePt t="24384" x="401638" y="3867150"/>
          <p14:tracePt t="24401" x="561975" y="3830638"/>
          <p14:tracePt t="24418" x="741363" y="3786188"/>
          <p14:tracePt t="24434" x="928688" y="3751263"/>
          <p14:tracePt t="24451" x="1098550" y="3724275"/>
          <p14:tracePt t="24468" x="1312863" y="3679825"/>
          <p14:tracePt t="24484" x="1393825" y="3652838"/>
          <p14:tracePt t="24501" x="1411288" y="3652838"/>
          <p14:tracePt t="24524" x="1428750" y="3643313"/>
          <p14:tracePt t="24668" x="1401763" y="3643313"/>
          <p14:tracePt t="24676" x="1374775" y="3643313"/>
          <p14:tracePt t="24684" x="1339850" y="3643313"/>
          <p14:tracePt t="24701" x="1241425" y="3625850"/>
          <p14:tracePt t="24718" x="1116013" y="3608388"/>
          <p14:tracePt t="24735" x="919163" y="3598863"/>
          <p14:tracePt t="24751" x="598488" y="3598863"/>
          <p14:tracePt t="24768" x="107950" y="3598863"/>
          <p14:tracePt t="24988" x="0" y="3598863"/>
          <p14:tracePt t="24996" x="125413" y="3598863"/>
          <p14:tracePt t="25004" x="241300" y="3598863"/>
          <p14:tracePt t="25018" x="374650" y="3598863"/>
          <p14:tracePt t="25035" x="633413" y="3598863"/>
          <p14:tracePt t="25036" x="750888" y="3598863"/>
          <p14:tracePt t="25052" x="946150" y="3598863"/>
          <p14:tracePt t="25068" x="1081088" y="3598863"/>
          <p14:tracePt t="25085" x="1169988" y="3589338"/>
          <p14:tracePt t="25102" x="1214438" y="3581400"/>
          <p14:tracePt t="25119" x="1276350" y="3581400"/>
          <p14:tracePt t="25135" x="1330325" y="3562350"/>
          <p14:tracePt t="25152" x="1374775" y="3562350"/>
          <p14:tracePt t="25169" x="1446213" y="3562350"/>
          <p14:tracePt t="25185" x="1500188" y="3562350"/>
          <p14:tracePt t="25202" x="1536700" y="3562350"/>
          <p14:tracePt t="25219" x="1581150" y="3562350"/>
          <p14:tracePt t="25236" x="1625600" y="3562350"/>
          <p14:tracePt t="25252" x="1633538" y="3562350"/>
          <p14:tracePt t="25276" x="1652588" y="3554413"/>
          <p14:tracePt t="25292" x="1660525" y="3554413"/>
          <p14:tracePt t="25302" x="1687513" y="3554413"/>
          <p14:tracePt t="25319" x="1776413" y="3554413"/>
          <p14:tracePt t="25335" x="1874838" y="3554413"/>
          <p14:tracePt t="25352" x="1965325" y="3544888"/>
          <p14:tracePt t="25369" x="2017713" y="3544888"/>
          <p14:tracePt t="25386" x="2054225" y="3544888"/>
          <p14:tracePt t="25402" x="2054225" y="3536950"/>
          <p14:tracePt t="25556" x="2054225" y="3527425"/>
          <p14:tracePt t="25580" x="2044700" y="3527425"/>
          <p14:tracePt t="25588" x="2036763" y="3527425"/>
          <p14:tracePt t="25724" x="2044700" y="3527425"/>
          <p14:tracePt t="25733" x="2062163" y="3527425"/>
          <p14:tracePt t="25741" x="2089150" y="3527425"/>
          <p14:tracePt t="25753" x="2108200" y="3527425"/>
          <p14:tracePt t="25769" x="2160588" y="3527425"/>
          <p14:tracePt t="25786" x="2205038" y="3527425"/>
          <p14:tracePt t="25803" x="2241550" y="3527425"/>
          <p14:tracePt t="25820" x="2251075" y="3527425"/>
          <p14:tracePt t="25820" x="2259013" y="3527425"/>
          <p14:tracePt t="25836" x="2295525" y="3527425"/>
          <p14:tracePt t="25853" x="2330450" y="3517900"/>
          <p14:tracePt t="25870" x="2401888" y="3517900"/>
          <p14:tracePt t="25886" x="2490788" y="3517900"/>
          <p14:tracePt t="25903" x="2581275" y="3517900"/>
          <p14:tracePt t="25920" x="2633663" y="3517900"/>
          <p14:tracePt t="25936" x="2670175" y="3517900"/>
          <p14:tracePt t="25953" x="2705100" y="3500438"/>
          <p14:tracePt t="25970" x="2724150" y="3500438"/>
          <p14:tracePt t="25986" x="2741613" y="3500438"/>
          <p14:tracePt t="26004" x="2751138" y="3500438"/>
          <p14:tracePt t="26028" x="2759075" y="3500438"/>
          <p14:tracePt t="26044" x="2768600" y="3500438"/>
          <p14:tracePt t="26076" x="2776538" y="3500438"/>
          <p14:tracePt t="26084" x="2786063" y="3500438"/>
          <p14:tracePt t="26101" x="2803525" y="3500438"/>
          <p14:tracePt t="26108" x="2830513" y="3500438"/>
          <p14:tracePt t="26120" x="2847975" y="3500438"/>
          <p14:tracePt t="26137" x="2901950" y="3500438"/>
          <p14:tracePt t="26153" x="2946400" y="3500438"/>
          <p14:tracePt t="26170" x="2982913" y="3500438"/>
          <p14:tracePt t="26187" x="3000375" y="3500438"/>
          <p14:tracePt t="26324" x="3009900" y="3500438"/>
          <p14:tracePt t="26669" x="3000375" y="3500438"/>
          <p14:tracePt t="26677" x="2982913" y="3500438"/>
          <p14:tracePt t="26687" x="2965450" y="3500438"/>
          <p14:tracePt t="26704" x="2919413" y="3500438"/>
          <p14:tracePt t="26721" x="2874963" y="3500438"/>
          <p14:tracePt t="26757" x="2919413" y="3500438"/>
          <p14:tracePt t="26765" x="3044825" y="3500438"/>
          <p14:tracePt t="26773" x="3179763" y="3509963"/>
          <p14:tracePt t="26788" x="3348038" y="3517900"/>
          <p14:tracePt t="26804" x="3867150" y="3517900"/>
          <p14:tracePt t="26821" x="4125913" y="3517900"/>
          <p14:tracePt t="26838" x="4303713" y="3517900"/>
          <p14:tracePt t="26854" x="4384675" y="3509963"/>
          <p14:tracePt t="26871" x="4402138" y="3500438"/>
          <p14:tracePt t="26888" x="4411663" y="3500438"/>
          <p14:tracePt t="26904" x="4419600" y="3500438"/>
          <p14:tracePt t="26921" x="4438650" y="3490913"/>
          <p14:tracePt t="26938" x="4446588" y="3490913"/>
          <p14:tracePt t="26954" x="4473575" y="3490913"/>
          <p14:tracePt t="26971" x="4491038" y="3490913"/>
          <p14:tracePt t="27277" x="4500563" y="3490913"/>
          <p14:tracePt t="27285" x="4510088" y="3490913"/>
          <p14:tracePt t="27309" x="4518025" y="3490913"/>
          <p14:tracePt t="27317" x="4518025" y="3482975"/>
          <p14:tracePt t="27325" x="4527550" y="3473450"/>
          <p14:tracePt t="27477" x="4527550" y="3465513"/>
          <p14:tracePt t="27813" x="4527550" y="3455988"/>
          <p14:tracePt t="27837" x="4545013" y="3455988"/>
          <p14:tracePt t="27845" x="4554538" y="3455988"/>
          <p14:tracePt t="27856" x="4562475" y="3455988"/>
          <p14:tracePt t="27872" x="4572000" y="3455988"/>
          <p14:tracePt t="27889" x="4633913" y="3455988"/>
          <p14:tracePt t="27906" x="4741863" y="3455988"/>
          <p14:tracePt t="27922" x="4938713" y="3473450"/>
          <p14:tracePt t="27939" x="5116513" y="3500438"/>
          <p14:tracePt t="27956" x="5241925" y="3517900"/>
          <p14:tracePt t="27972" x="5340350" y="3517900"/>
          <p14:tracePt t="27989" x="5357813" y="3517900"/>
          <p14:tracePt t="28006" x="5367338" y="3517900"/>
          <p14:tracePt t="28023" x="5375275" y="3517900"/>
          <p14:tracePt t="28039" x="5394325" y="3517900"/>
          <p14:tracePt t="28056" x="5402263" y="3509963"/>
          <p14:tracePt t="28073" x="5419725" y="3500438"/>
          <p14:tracePt t="28089" x="5473700" y="3500438"/>
          <p14:tracePt t="28106" x="5527675" y="3500438"/>
          <p14:tracePt t="28123" x="5562600" y="3500438"/>
          <p14:tracePt t="28139" x="5599113" y="3500438"/>
          <p14:tracePt t="28156" x="5616575" y="3500438"/>
          <p14:tracePt t="28158" x="5634038" y="3500438"/>
          <p14:tracePt t="28173" x="5661025" y="3500438"/>
          <p14:tracePt t="28189" x="5732463" y="3500438"/>
          <p14:tracePt t="28206" x="5786438" y="3509963"/>
          <p14:tracePt t="28223" x="5830888" y="3517900"/>
          <p14:tracePt t="28239" x="5857875" y="3517900"/>
          <p14:tracePt t="28256" x="5867400" y="3517900"/>
          <p14:tracePt t="28273" x="5875338" y="3517900"/>
          <p14:tracePt t="28290" x="5884863" y="3517900"/>
          <p14:tracePt t="28306" x="5902325" y="3517900"/>
          <p14:tracePt t="28323" x="5911850" y="3517900"/>
          <p14:tracePt t="28340" x="5938838" y="3517900"/>
          <p14:tracePt t="28356" x="5946775" y="3517900"/>
          <p14:tracePt t="28605" x="5929313" y="3517900"/>
          <p14:tracePt t="28613" x="5902325" y="3517900"/>
          <p14:tracePt t="28623" x="5875338" y="3517900"/>
          <p14:tracePt t="28640" x="5786438" y="3517900"/>
          <p14:tracePt t="28657" x="5661025" y="3517900"/>
          <p14:tracePt t="28674" x="5545138" y="3517900"/>
          <p14:tracePt t="28690" x="5419725" y="3517900"/>
          <p14:tracePt t="28707" x="5295900" y="3517900"/>
          <p14:tracePt t="28723" x="5160963" y="3527425"/>
          <p14:tracePt t="28741" x="5045075" y="3554413"/>
          <p14:tracePt t="28742" x="5018088" y="3562350"/>
          <p14:tracePt t="28757" x="4965700" y="3562350"/>
          <p14:tracePt t="28773" x="4956175" y="3562350"/>
          <p14:tracePt t="28790" x="4946650" y="3562350"/>
          <p14:tracePt t="28807" x="4929188" y="3581400"/>
          <p14:tracePt t="28885" x="4919663" y="3581400"/>
          <p14:tracePt t="28894" x="4911725" y="3581400"/>
          <p14:tracePt t="28901" x="4894263" y="3581400"/>
          <p14:tracePt t="28909" x="4867275" y="3581400"/>
          <p14:tracePt t="28924" x="4822825" y="3581400"/>
          <p14:tracePt t="28948" x="4652963" y="3581400"/>
          <p14:tracePt t="28957" x="4518025" y="3581400"/>
          <p14:tracePt t="28974" x="4330700" y="3598863"/>
          <p14:tracePt t="28991" x="4089400" y="3633788"/>
          <p14:tracePt t="29007" x="3751263" y="3660775"/>
          <p14:tracePt t="29024" x="3394075" y="3660775"/>
          <p14:tracePt t="29041" x="3017838" y="3660775"/>
          <p14:tracePt t="29057" x="2714625" y="3660775"/>
          <p14:tracePt t="29074" x="2465388" y="3660775"/>
          <p14:tracePt t="29091" x="2259013" y="3660775"/>
          <p14:tracePt t="29108" x="2116138" y="3660775"/>
          <p14:tracePt t="29124" x="2036763" y="3660775"/>
          <p14:tracePt t="29141" x="2009775" y="3660775"/>
          <p14:tracePt t="29205" x="2000250" y="3660775"/>
          <p14:tracePt t="29214" x="1990725" y="3660775"/>
          <p14:tracePt t="29229" x="1973263" y="3660775"/>
          <p14:tracePt t="29241" x="1946275" y="3652838"/>
          <p14:tracePt t="29258" x="1857375" y="3652838"/>
          <p14:tracePt t="29274" x="1697038" y="3652838"/>
          <p14:tracePt t="29291" x="1490663" y="3660775"/>
          <p14:tracePt t="29308" x="1223963" y="3724275"/>
          <p14:tracePt t="29324" x="938213" y="3776663"/>
          <p14:tracePt t="29342" x="231775" y="3919538"/>
          <p14:tracePt t="29758" x="509588" y="3803650"/>
          <p14:tracePt t="29766" x="1108075" y="3822700"/>
          <p14:tracePt t="29775" x="1660525" y="3875088"/>
          <p14:tracePt t="29792" x="2554288" y="4010025"/>
          <p14:tracePt t="29808" x="3214688" y="4143375"/>
          <p14:tracePt t="29825" x="3589338" y="4187825"/>
          <p14:tracePt t="29842" x="3786188" y="4224338"/>
          <p14:tracePt t="29858" x="3884613" y="4241800"/>
          <p14:tracePt t="29875" x="3919538" y="4241800"/>
          <p14:tracePt t="29892" x="3938588" y="4241800"/>
          <p14:tracePt t="29909" x="3956050" y="4241800"/>
          <p14:tracePt t="29926" x="3973513" y="4232275"/>
          <p14:tracePt t="29942" x="3990975" y="4224338"/>
          <p14:tracePt t="29959" x="4017963" y="4224338"/>
          <p14:tracePt t="29975" x="4062413" y="4214813"/>
          <p14:tracePt t="29992" x="4098925" y="4205288"/>
          <p14:tracePt t="30134" x="4089400" y="4187825"/>
          <p14:tracePt t="30141" x="4054475" y="4170363"/>
          <p14:tracePt t="30149" x="3973513" y="4143375"/>
          <p14:tracePt t="30159" x="3875088" y="4116388"/>
          <p14:tracePt t="30175" x="3643313" y="4071938"/>
          <p14:tracePt t="30192" x="3419475" y="4017963"/>
          <p14:tracePt t="30209" x="3241675" y="4010025"/>
          <p14:tracePt t="30226" x="3133725" y="4010025"/>
          <p14:tracePt t="30242" x="3081338" y="4010025"/>
          <p14:tracePt t="30259" x="3062288" y="4010025"/>
          <p14:tracePt t="30276" x="3054350" y="4010025"/>
          <p14:tracePt t="30292" x="3036888" y="4017963"/>
          <p14:tracePt t="30310" x="3009900" y="4017963"/>
          <p14:tracePt t="30326" x="2990850" y="4017963"/>
          <p14:tracePt t="30374" x="2990850" y="4027488"/>
          <p14:tracePt t="30390" x="2973388" y="4027488"/>
          <p14:tracePt t="30398" x="2955925" y="4037013"/>
          <p14:tracePt t="30409" x="2946400" y="4037013"/>
          <p14:tracePt t="30426" x="2911475" y="4044950"/>
          <p14:tracePt t="30442" x="2857500" y="4054475"/>
          <p14:tracePt t="30459" x="2840038" y="4054475"/>
          <p14:tracePt t="30476" x="2830513" y="4054475"/>
          <p14:tracePt t="30622" x="2847975" y="4044950"/>
          <p14:tracePt t="30630" x="2867025" y="4044950"/>
          <p14:tracePt t="30643" x="2874963" y="4044950"/>
          <p14:tracePt t="30665" x="2965450" y="4027488"/>
          <p14:tracePt t="30679" x="3089275" y="4017963"/>
          <p14:tracePt t="30693" x="3108325" y="4017963"/>
          <p14:tracePt t="30710" x="3125788" y="4017963"/>
          <p14:tracePt t="31567" x="3133725" y="4010025"/>
          <p14:tracePt t="31582" x="3133725" y="4000500"/>
          <p14:tracePt t="31590" x="3133725" y="3990975"/>
          <p14:tracePt t="31598" x="3125788" y="3990975"/>
          <p14:tracePt t="31611" x="3116263" y="3983038"/>
          <p14:tracePt t="31654" x="3116263" y="3973513"/>
          <p14:tracePt t="31663" x="3116263" y="3965575"/>
          <p14:tracePt t="31670" x="3133725" y="3946525"/>
          <p14:tracePt t="31678" x="3152775" y="3946525"/>
          <p14:tracePt t="31694" x="3197225" y="3929063"/>
          <p14:tracePt t="31711" x="3232150" y="3919538"/>
          <p14:tracePt t="31728" x="3241675" y="3919538"/>
          <p14:tracePt t="31814" x="3251200" y="3919538"/>
          <p14:tracePt t="31823" x="3251200" y="3911600"/>
          <p14:tracePt t="31831" x="3259138" y="3911600"/>
          <p14:tracePt t="31845" x="3295650" y="3902075"/>
          <p14:tracePt t="31861" x="3375025" y="3875088"/>
          <p14:tracePt t="31878" x="3643313" y="3813175"/>
          <p14:tracePt t="31895" x="3894138" y="3786188"/>
          <p14:tracePt t="31912" x="4160838" y="3776663"/>
          <p14:tracePt t="31928" x="4419600" y="3795713"/>
          <p14:tracePt t="31945" x="4518025" y="3822700"/>
          <p14:tracePt t="31961" x="4545013" y="3830638"/>
          <p14:tracePt t="32006" x="4562475" y="3830638"/>
          <p14:tracePt t="32014" x="4581525" y="3840163"/>
          <p14:tracePt t="32022" x="4616450" y="3848100"/>
          <p14:tracePt t="32031" x="4670425" y="3867150"/>
          <p14:tracePt t="32045" x="4741863" y="3875088"/>
          <p14:tracePt t="32062" x="4929188" y="3911600"/>
          <p14:tracePt t="32063" x="5018088" y="3929063"/>
          <p14:tracePt t="32079" x="5180013" y="3946525"/>
          <p14:tracePt t="32095" x="5259388" y="3965575"/>
          <p14:tracePt t="32112" x="5268913" y="3965575"/>
          <p14:tracePt t="32263" x="5276850" y="3965575"/>
          <p14:tracePt t="32270" x="5295900" y="3973513"/>
          <p14:tracePt t="32279" x="5313363" y="3973513"/>
          <p14:tracePt t="32295" x="5510213" y="3973513"/>
          <p14:tracePt t="32312" x="5946775" y="3983038"/>
          <p14:tracePt t="32329" x="6394450" y="4037013"/>
          <p14:tracePt t="32345" x="6705600" y="4098925"/>
          <p14:tracePt t="32362" x="6858000" y="4125913"/>
          <p14:tracePt t="32379" x="6902450" y="4133850"/>
          <p14:tracePt t="32559" x="6911975" y="4133850"/>
          <p14:tracePt t="32574" x="6929438" y="4133850"/>
          <p14:tracePt t="32582" x="6938963" y="4133850"/>
          <p14:tracePt t="32596" x="6946900" y="4133850"/>
          <p14:tracePt t="32624" x="6965950" y="4133850"/>
          <p14:tracePt t="32638" x="6973888" y="4133850"/>
          <p14:tracePt t="32646" x="7000875" y="4133850"/>
          <p14:tracePt t="32662" x="7010400" y="4133850"/>
          <p14:tracePt t="32679" x="7018338" y="4125913"/>
          <p14:tracePt t="32695" x="7037388" y="4116388"/>
          <p14:tracePt t="32713" x="7081838" y="4098925"/>
          <p14:tracePt t="32729" x="7143750" y="4081463"/>
          <p14:tracePt t="32746" x="7215188" y="4081463"/>
          <p14:tracePt t="32762" x="7286625" y="4081463"/>
          <p14:tracePt t="32779" x="7348538" y="4081463"/>
          <p14:tracePt t="32796" x="7385050" y="4081463"/>
          <p14:tracePt t="32830" x="7394575" y="4081463"/>
          <p14:tracePt t="32839" x="7402513" y="4071938"/>
          <p14:tracePt t="32846" x="7412038" y="4071938"/>
          <p14:tracePt t="32863" x="7429500" y="4071938"/>
          <p14:tracePt t="32879" x="7466013" y="4071938"/>
          <p14:tracePt t="32896" x="7500938" y="4071938"/>
          <p14:tracePt t="32913" x="7545388" y="4071938"/>
          <p14:tracePt t="32929" x="7572375" y="4071938"/>
          <p14:tracePt t="32946" x="7616825" y="4071938"/>
          <p14:tracePt t="32963" x="7670800" y="4071938"/>
          <p14:tracePt t="32979" x="7715250" y="4071938"/>
          <p14:tracePt t="32996" x="7751763" y="4071938"/>
          <p14:tracePt t="33019" x="7804150" y="4071938"/>
          <p14:tracePt t="33021" x="7823200" y="4071938"/>
          <p14:tracePt t="33030" x="7848600" y="4071938"/>
          <p14:tracePt t="33046" x="7920038" y="4071938"/>
          <p14:tracePt t="33063" x="8010525" y="4081463"/>
          <p14:tracePt t="33080" x="8072438" y="4089400"/>
          <p14:tracePt t="33096" x="8153400" y="4098925"/>
          <p14:tracePt t="33113" x="8180388" y="4108450"/>
          <p14:tracePt t="33130" x="8197850" y="4108450"/>
          <p14:tracePt t="33943" x="8197850" y="4116388"/>
          <p14:tracePt t="34079" x="8180388" y="4116388"/>
          <p14:tracePt t="34087" x="8143875" y="4116388"/>
          <p14:tracePt t="34098" x="8081963" y="4116388"/>
          <p14:tracePt t="34115" x="7885113" y="4116388"/>
          <p14:tracePt t="34131" x="7589838" y="4116388"/>
          <p14:tracePt t="34148" x="7161213" y="4116388"/>
          <p14:tracePt t="34164" x="6688138" y="4116388"/>
          <p14:tracePt t="34181" x="6242050" y="4116388"/>
          <p14:tracePt t="34198" x="5965825" y="4116388"/>
          <p14:tracePt t="34214" x="5705475" y="4108450"/>
          <p14:tracePt t="34231" x="5661025" y="4108450"/>
          <p14:tracePt t="34248" x="5572125" y="4108450"/>
          <p14:tracePt t="34264" x="5527675" y="4108450"/>
          <p14:tracePt t="34281" x="5483225" y="4108450"/>
          <p14:tracePt t="34298" x="5394325" y="4108450"/>
          <p14:tracePt t="34315" x="5268913" y="4116388"/>
          <p14:tracePt t="34332" x="5108575" y="4125913"/>
          <p14:tracePt t="34348" x="4919663" y="4125913"/>
          <p14:tracePt t="34365" x="4724400" y="4125913"/>
          <p14:tracePt t="34381" x="4491038" y="4125913"/>
          <p14:tracePt t="34398" x="4259263" y="4152900"/>
          <p14:tracePt t="34415" x="3919538" y="4214813"/>
          <p14:tracePt t="34431" x="3803650" y="4232275"/>
          <p14:tracePt t="34448" x="3438525" y="4303713"/>
          <p14:tracePt t="34465" x="3214688" y="4313238"/>
          <p14:tracePt t="34481" x="3000375" y="4313238"/>
          <p14:tracePt t="34498" x="2741613" y="4295775"/>
          <p14:tracePt t="34515" x="2482850" y="4241800"/>
          <p14:tracePt t="34531" x="2286000" y="4205288"/>
          <p14:tracePt t="34548" x="2179638" y="4179888"/>
          <p14:tracePt t="34565" x="2143125" y="4160838"/>
          <p14:tracePt t="34582" x="2133600" y="4160838"/>
          <p14:tracePt t="34598" x="2125663" y="4152900"/>
          <p14:tracePt t="34599" x="2116138" y="4133850"/>
          <p14:tracePt t="34615" x="2108200" y="4125913"/>
          <p14:tracePt t="34632" x="2089150" y="4098925"/>
          <p14:tracePt t="34648" x="2071688" y="4081463"/>
          <p14:tracePt t="34665" x="2054225" y="4062413"/>
          <p14:tracePt t="34682" x="2054225" y="4054475"/>
          <p14:tracePt t="34698" x="2054225" y="4037013"/>
          <p14:tracePt t="34715" x="2054225" y="4027488"/>
          <p14:tracePt t="34732" x="2054225" y="4017963"/>
          <p14:tracePt t="34748" x="2054225" y="4010025"/>
          <p14:tracePt t="34765" x="2054225" y="4000500"/>
          <p14:tracePt t="34782" x="2054225" y="3990975"/>
          <p14:tracePt t="35240" x="2044700" y="3990975"/>
          <p14:tracePt t="35255" x="2027238" y="3990975"/>
          <p14:tracePt t="35263" x="2000250" y="3990975"/>
          <p14:tracePt t="35271" x="1973263" y="3990975"/>
          <p14:tracePt t="35283" x="1938338" y="3990975"/>
          <p14:tracePt t="35299" x="1857375" y="3990975"/>
          <p14:tracePt t="35316" x="1758950" y="3983038"/>
          <p14:tracePt t="35333" x="1633538" y="3956050"/>
          <p14:tracePt t="35349" x="1482725" y="3929063"/>
          <p14:tracePt t="35366" x="1374775" y="3911600"/>
          <p14:tracePt t="35383" x="1330325" y="3902075"/>
          <p14:tracePt t="35399" x="1322388" y="3902075"/>
          <p14:tracePt t="35496" x="1330325" y="3902075"/>
          <p14:tracePt t="35503" x="1366838" y="3894138"/>
          <p14:tracePt t="35516" x="1419225" y="3884613"/>
          <p14:tracePt t="35533" x="1608138" y="3867150"/>
          <p14:tracePt t="35550" x="1874838" y="3848100"/>
          <p14:tracePt t="35566" x="2214563" y="3848100"/>
          <p14:tracePt t="35583" x="2724150" y="3848100"/>
          <p14:tracePt t="35600" x="2919413" y="3848100"/>
          <p14:tracePt t="35616" x="3000375" y="3857625"/>
          <p14:tracePt t="35655" x="3009900" y="3857625"/>
          <p14:tracePt t="35663" x="3027363" y="3867150"/>
          <p14:tracePt t="35671" x="3036888" y="3875088"/>
          <p14:tracePt t="35683" x="3054350" y="3875088"/>
          <p14:tracePt t="35700" x="3125788" y="3875088"/>
          <p14:tracePt t="35717" x="3330575" y="3875088"/>
          <p14:tracePt t="35733" x="3697288" y="3875088"/>
          <p14:tracePt t="35750" x="4322763" y="3867150"/>
          <p14:tracePt t="35767" x="4946650" y="3786188"/>
          <p14:tracePt t="35768" x="5224463" y="3759200"/>
          <p14:tracePt t="35783" x="5562600" y="3741738"/>
          <p14:tracePt t="35800" x="5822950" y="3741738"/>
          <p14:tracePt t="35817" x="6045200" y="3741738"/>
          <p14:tracePt t="35834" x="6242050" y="3741738"/>
          <p14:tracePt t="35850" x="6367463" y="3751263"/>
          <p14:tracePt t="35867" x="6384925" y="3751263"/>
          <p14:tracePt t="35883" x="6394450" y="3751263"/>
          <p14:tracePt t="35944" x="6394450" y="3759200"/>
          <p14:tracePt t="36024" x="6402388" y="3768725"/>
          <p14:tracePt t="36040" x="6411913" y="3776663"/>
          <p14:tracePt t="36071" x="6419850" y="3786188"/>
          <p14:tracePt t="36159" x="6419850" y="3795713"/>
          <p14:tracePt t="36167" x="6419850" y="3803650"/>
          <p14:tracePt t="36176" x="6419850" y="3813175"/>
          <p14:tracePt t="36184" x="6419850" y="3822700"/>
          <p14:tracePt t="36201" x="6419850" y="3848100"/>
          <p14:tracePt t="36217" x="6411913" y="3875088"/>
          <p14:tracePt t="36234" x="6394450" y="3884613"/>
          <p14:tracePt t="36251" x="6384925" y="3902075"/>
          <p14:tracePt t="36752" x="6384925" y="3911600"/>
          <p14:tracePt t="36760" x="6384925" y="3919538"/>
          <p14:tracePt t="36848" x="6367463" y="3929063"/>
          <p14:tracePt t="36888" x="6357938" y="3929063"/>
          <p14:tracePt t="36912" x="6357938" y="3938588"/>
          <p14:tracePt t="37737" x="6340475" y="3938588"/>
          <p14:tracePt t="37744" x="6313488" y="3946525"/>
          <p14:tracePt t="37753" x="6286500" y="3956050"/>
          <p14:tracePt t="37769" x="6215063" y="3965575"/>
          <p14:tracePt t="37786" x="6116638" y="3990975"/>
          <p14:tracePt t="37803" x="5965825" y="4000500"/>
          <p14:tracePt t="37819" x="5751513" y="4017963"/>
          <p14:tracePt t="37836" x="5456238" y="4017963"/>
          <p14:tracePt t="37853" x="5062538" y="4017963"/>
          <p14:tracePt t="37869" x="4633913" y="4017963"/>
          <p14:tracePt t="37886" x="4232275" y="4017963"/>
          <p14:tracePt t="37903" x="3786188" y="4017963"/>
          <p14:tracePt t="37920" x="3108325" y="4108450"/>
          <p14:tracePt t="37936" x="2759075" y="4143375"/>
          <p14:tracePt t="37953" x="2428875" y="4187825"/>
          <p14:tracePt t="37970" x="2116138" y="4259263"/>
          <p14:tracePt t="37986" x="1795463" y="4295775"/>
          <p14:tracePt t="38003" x="1536700" y="4303713"/>
          <p14:tracePt t="38020" x="1312863" y="4303713"/>
          <p14:tracePt t="38037" x="1089025" y="4313238"/>
          <p14:tracePt t="38053" x="866775" y="4348163"/>
          <p14:tracePt t="38070" x="625475" y="4384675"/>
          <p14:tracePt t="38087" x="401638" y="4429125"/>
          <p14:tracePt t="38103" x="223838" y="4465638"/>
          <p14:tracePt t="38432" x="17463" y="4589463"/>
          <p14:tracePt t="38440" x="53975" y="4598988"/>
          <p14:tracePt t="38448" x="80963" y="4608513"/>
          <p14:tracePt t="38456" x="107950" y="4616450"/>
          <p14:tracePt t="38471" x="133350" y="4616450"/>
          <p14:tracePt t="38487" x="179388" y="4616450"/>
          <p14:tracePt t="38504" x="214313" y="4616450"/>
          <p14:tracePt t="38504" x="231775" y="4625975"/>
          <p14:tracePt t="38520" x="241300" y="4625975"/>
          <p14:tracePt t="38537" x="250825" y="4625975"/>
          <p14:tracePt t="38554" x="258763" y="4625975"/>
          <p14:tracePt t="38570" x="268288" y="4625975"/>
          <p14:tracePt t="38608" x="276225" y="4625975"/>
          <p14:tracePt t="38617" x="295275" y="4625975"/>
          <p14:tracePt t="38625" x="330200" y="4625975"/>
          <p14:tracePt t="38637" x="411163" y="4625975"/>
          <p14:tracePt t="38654" x="615950" y="4625975"/>
          <p14:tracePt t="38670" x="928688" y="4625975"/>
          <p14:tracePt t="38687" x="1268413" y="4625975"/>
          <p14:tracePt t="38704" x="1446213" y="4625975"/>
          <p14:tracePt t="38721" x="1455738" y="4625975"/>
          <p14:tracePt t="38737" x="1465263" y="4625975"/>
          <p14:tracePt t="38760" x="1465263" y="4616450"/>
          <p14:tracePt t="38785" x="1465263" y="4608513"/>
          <p14:tracePt t="38792" x="1465263" y="4598988"/>
          <p14:tracePt t="38804" x="1465263" y="4589463"/>
          <p14:tracePt t="38821" x="1465263" y="4581525"/>
          <p14:tracePt t="38838" x="1465263" y="4572000"/>
          <p14:tracePt t="38854" x="1465263" y="4562475"/>
          <p14:tracePt t="38872" x="1473200" y="4554538"/>
          <p14:tracePt t="38888" x="1482725" y="4554538"/>
          <p14:tracePt t="38904" x="1554163" y="4527550"/>
          <p14:tracePt t="38921" x="1633538" y="4510088"/>
          <p14:tracePt t="38938" x="1704975" y="4510088"/>
          <p14:tracePt t="38954" x="1768475" y="4510088"/>
          <p14:tracePt t="38971" x="1822450" y="4510088"/>
          <p14:tracePt t="38988" x="1830388" y="4510088"/>
          <p14:tracePt t="39752" x="1847850" y="4510088"/>
          <p14:tracePt t="39761" x="1884363" y="4491038"/>
          <p14:tracePt t="39772" x="1973263" y="4473575"/>
          <p14:tracePt t="39789" x="2322513" y="4411663"/>
          <p14:tracePt t="39806" x="2714625" y="4384675"/>
          <p14:tracePt t="39822" x="2919413" y="4384675"/>
          <p14:tracePt t="39839" x="3081338" y="4394200"/>
          <p14:tracePt t="39856" x="3133725" y="4394200"/>
          <p14:tracePt t="39872" x="3152775" y="4394200"/>
          <p14:tracePt t="39905" x="3160713" y="4394200"/>
          <p14:tracePt t="39912" x="3170238" y="4394200"/>
          <p14:tracePt t="39923" x="3179763" y="4394200"/>
          <p14:tracePt t="39939" x="3224213" y="4394200"/>
          <p14:tracePt t="39956" x="3286125" y="4394200"/>
          <p14:tracePt t="39972" x="3384550" y="4394200"/>
          <p14:tracePt t="39989" x="3500438" y="4394200"/>
          <p14:tracePt t="40006" x="3652838" y="4419600"/>
          <p14:tracePt t="40022" x="3830638" y="4456113"/>
          <p14:tracePt t="40039" x="4017963" y="4491038"/>
          <p14:tracePt t="40056" x="4170363" y="4518025"/>
          <p14:tracePt t="40073" x="4286250" y="4537075"/>
          <p14:tracePt t="40089" x="4384675" y="4562475"/>
          <p14:tracePt t="40106" x="4394200" y="4562475"/>
          <p14:tracePt t="40169" x="4402138" y="4562475"/>
          <p14:tracePt t="40177" x="4411663" y="4562475"/>
          <p14:tracePt t="40192" x="4419600" y="4562475"/>
          <p14:tracePt t="40206" x="4429125" y="4562475"/>
          <p14:tracePt t="40223" x="4456113" y="4562475"/>
          <p14:tracePt t="40239" x="4473575" y="4572000"/>
          <p14:tracePt t="40256" x="4491038" y="4581525"/>
          <p14:tracePt t="40257" x="4510088" y="4581525"/>
          <p14:tracePt t="40273" x="4518025" y="4589463"/>
          <p14:tracePt t="40274" x="4527550" y="4598988"/>
          <p14:tracePt t="40290" x="4545013" y="4608513"/>
          <p14:tracePt t="40993" x="4554538" y="4608513"/>
          <p14:tracePt t="41001" x="4562475" y="4608513"/>
          <p14:tracePt t="41010" x="4581525" y="4608513"/>
          <p14:tracePt t="41024" x="4633913" y="4608513"/>
          <p14:tracePt t="41041" x="4857750" y="4589463"/>
          <p14:tracePt t="41057" x="4965700" y="4589463"/>
          <p14:tracePt t="41074" x="5018088" y="4589463"/>
          <p14:tracePt t="41091" x="5037138" y="4589463"/>
          <p14:tracePt t="41129" x="5045075" y="4589463"/>
          <p14:tracePt t="41137" x="5054600" y="4589463"/>
          <p14:tracePt t="41145" x="5062538" y="4589463"/>
          <p14:tracePt t="41157" x="5089525" y="4581525"/>
          <p14:tracePt t="41174" x="5116513" y="4581525"/>
          <p14:tracePt t="41191" x="5180013" y="4581525"/>
          <p14:tracePt t="41207" x="5330825" y="4589463"/>
          <p14:tracePt t="41224" x="5518150" y="4608513"/>
          <p14:tracePt t="41241" x="5884863" y="4679950"/>
          <p14:tracePt t="41257" x="6108700" y="4697413"/>
          <p14:tracePt t="41275" x="6286500" y="4724400"/>
          <p14:tracePt t="41291" x="6384925" y="4724400"/>
          <p14:tracePt t="41308" x="6429375" y="4724400"/>
          <p14:tracePt t="41325" x="6438900" y="4724400"/>
          <p14:tracePt t="41424" x="6446838" y="4724400"/>
          <p14:tracePt t="41433" x="6456363" y="4724400"/>
          <p14:tracePt t="41449" x="6465888" y="4724400"/>
          <p14:tracePt t="41465" x="6483350" y="4724400"/>
          <p14:tracePt t="41481" x="6491288" y="4724400"/>
          <p14:tracePt t="41491" x="6510338" y="4724400"/>
          <p14:tracePt t="41508" x="6527800" y="4724400"/>
          <p14:tracePt t="41525" x="6554788" y="4714875"/>
          <p14:tracePt t="41542" x="6562725" y="4705350"/>
          <p14:tracePt t="41558" x="6572250" y="4705350"/>
          <p14:tracePt t="42169" x="6581775" y="4705350"/>
          <p14:tracePt t="42866" x="6589713" y="4705350"/>
          <p14:tracePt t="42882" x="6589713" y="4697413"/>
          <p14:tracePt t="42970" x="6608763" y="4697413"/>
          <p14:tracePt t="42978" x="6608763" y="4687888"/>
          <p14:tracePt t="43010" x="6616700" y="4687888"/>
          <p14:tracePt t="43042" x="6616700" y="4679950"/>
          <p14:tracePt t="43066" x="6616700" y="4670425"/>
          <p14:tracePt t="43073" x="6626225" y="4660900"/>
          <p14:tracePt t="43082" x="6634163" y="4652963"/>
          <p14:tracePt t="43098" x="6643688" y="4643438"/>
          <p14:tracePt t="43114" x="6653213" y="4625975"/>
          <p14:tracePt t="43130" x="6661150" y="4608513"/>
          <p14:tracePt t="43143" x="6661150" y="4598988"/>
          <p14:tracePt t="43160" x="6661150" y="4589463"/>
          <p14:tracePt t="43177" x="6670675" y="4572000"/>
          <p14:tracePt t="43274" x="6680200" y="4562475"/>
          <p14:tracePt t="43322" x="6688138" y="4562475"/>
          <p14:tracePt t="43338" x="6705600" y="4562475"/>
          <p14:tracePt t="43353" x="6715125" y="4562475"/>
          <p14:tracePt t="43370" x="6732588" y="4562475"/>
          <p14:tracePt t="43378" x="6759575" y="4562475"/>
          <p14:tracePt t="43386" x="6769100" y="4562475"/>
          <p14:tracePt t="43394" x="6796088" y="4572000"/>
          <p14:tracePt t="43410" x="6813550" y="4572000"/>
          <p14:tracePt t="43427" x="6823075" y="4572000"/>
          <p14:tracePt t="43444" x="6831013" y="4572000"/>
          <p14:tracePt t="43746" x="6804025" y="4581525"/>
          <p14:tracePt t="43754" x="6769100" y="4589463"/>
          <p14:tracePt t="43762" x="6697663" y="4598988"/>
          <p14:tracePt t="43778" x="6500813" y="4643438"/>
          <p14:tracePt t="43795" x="6384925" y="4660900"/>
          <p14:tracePt t="43811" x="5795963" y="4705350"/>
          <p14:tracePt t="43828" x="5394325" y="4705350"/>
          <p14:tracePt t="43845" x="4946650" y="4705350"/>
          <p14:tracePt t="43861" x="4419600" y="4724400"/>
          <p14:tracePt t="43878" x="4037013" y="4732338"/>
          <p14:tracePt t="43894" x="3679825" y="4751388"/>
          <p14:tracePt t="43911" x="3402013" y="4795838"/>
          <p14:tracePt t="43928" x="3187700" y="4830763"/>
          <p14:tracePt t="43945" x="3089275" y="4848225"/>
          <p14:tracePt t="43962" x="3054350" y="4857750"/>
          <p14:tracePt t="44026" x="3036888" y="4857750"/>
          <p14:tracePt t="44034" x="3027363" y="4848225"/>
          <p14:tracePt t="44045" x="3017838" y="4822825"/>
          <p14:tracePt t="44061" x="2982913" y="4751388"/>
          <p14:tracePt t="44078" x="2946400" y="4679950"/>
          <p14:tracePt t="44095" x="2928938" y="4643438"/>
          <p14:tracePt t="44112" x="2911475" y="4616450"/>
          <p14:tracePt t="44128" x="2867025" y="4598988"/>
          <p14:tracePt t="44145" x="2687638" y="4589463"/>
          <p14:tracePt t="44162" x="2241550" y="4589463"/>
          <p14:tracePt t="44178" x="1928813" y="4589463"/>
          <p14:tracePt t="44195" x="1704975" y="4598988"/>
          <p14:tracePt t="44212" x="1438275" y="4643438"/>
          <p14:tracePt t="44228" x="1160463" y="4679950"/>
          <p14:tracePt t="44245" x="874713" y="4741863"/>
          <p14:tracePt t="44262" x="588963" y="4795838"/>
          <p14:tracePt t="44278" x="347663" y="4822825"/>
          <p14:tracePt t="44295" x="125413" y="4830763"/>
          <p14:tracePt t="44634" x="107950" y="5367338"/>
          <p14:tracePt t="44642" x="374650" y="5411788"/>
          <p14:tracePt t="44650" x="660400" y="5438775"/>
          <p14:tracePt t="44662" x="938213" y="5456238"/>
          <p14:tracePt t="44679" x="1357313" y="5456238"/>
          <p14:tracePt t="44696" x="1652588" y="5429250"/>
          <p14:tracePt t="44712" x="1776413" y="5394325"/>
          <p14:tracePt t="44729" x="1812925" y="5375275"/>
          <p14:tracePt t="44746" x="1822450" y="5357813"/>
          <p14:tracePt t="44762" x="1839913" y="5340350"/>
          <p14:tracePt t="44786" x="1847850" y="5322888"/>
          <p14:tracePt t="44802" x="1857375" y="5313363"/>
          <p14:tracePt t="44947" x="1866900" y="5313363"/>
          <p14:tracePt t="44954" x="1919288" y="5303838"/>
          <p14:tracePt t="44963" x="2044700" y="5276850"/>
          <p14:tracePt t="44979" x="2490788" y="5197475"/>
          <p14:tracePt t="44996" x="2714625" y="5143500"/>
          <p14:tracePt t="45013" x="2847975" y="5116513"/>
          <p14:tracePt t="45029" x="2938463" y="5099050"/>
          <p14:tracePt t="45046" x="3027363" y="5081588"/>
          <p14:tracePt t="45063" x="3108325" y="5072063"/>
          <p14:tracePt t="45080" x="3170238" y="5072063"/>
          <p14:tracePt t="45096" x="3205163" y="5072063"/>
          <p14:tracePt t="45113" x="3224213" y="5072063"/>
          <p14:tracePt t="45186" x="3232150" y="5072063"/>
          <p14:tracePt t="45194" x="3241675" y="5072063"/>
          <p14:tracePt t="45202" x="3268663" y="5072063"/>
          <p14:tracePt t="45213" x="3303588" y="5072063"/>
          <p14:tracePt t="45230" x="3394075" y="5072063"/>
          <p14:tracePt t="45246" x="3517900" y="5072063"/>
          <p14:tracePt t="45263" x="3660775" y="5072063"/>
          <p14:tracePt t="45280" x="3848100" y="5099050"/>
          <p14:tracePt t="45296" x="4000500" y="5133975"/>
          <p14:tracePt t="45313" x="4089400" y="5153025"/>
          <p14:tracePt t="45330" x="4116388" y="5153025"/>
          <p14:tracePt t="45571" x="4133850" y="5153025"/>
          <p14:tracePt t="45611" x="4133850" y="5160963"/>
          <p14:tracePt t="45627" x="4108450" y="5170488"/>
          <p14:tracePt t="45634" x="4089400" y="5170488"/>
          <p14:tracePt t="45647" x="4071938" y="5170488"/>
          <p14:tracePt t="45664" x="4017963" y="5170488"/>
          <p14:tracePt t="45680" x="3973513" y="5170488"/>
          <p14:tracePt t="45697" x="3965575" y="5170488"/>
          <p14:tracePt t="45714" x="3956050" y="5170488"/>
          <p14:tracePt t="45787" x="3946525" y="5170488"/>
          <p14:tracePt t="45803" x="3929063" y="5170488"/>
          <p14:tracePt t="45819" x="3919538" y="5170488"/>
          <p14:tracePt t="45835" x="3911600" y="5160963"/>
          <p14:tracePt t="45842" x="3894138" y="5160963"/>
          <p14:tracePt t="45851" x="3884613" y="5153025"/>
          <p14:tracePt t="45864" x="3867150" y="5143500"/>
          <p14:tracePt t="45881" x="3813175" y="5133975"/>
          <p14:tracePt t="45897" x="3768725" y="5126038"/>
          <p14:tracePt t="45900" x="3759200" y="5126038"/>
          <p14:tracePt t="45954" x="3768725" y="5126038"/>
          <p14:tracePt t="45963" x="3795713" y="5126038"/>
          <p14:tracePt t="45971" x="3830638" y="5126038"/>
          <p14:tracePt t="45981" x="3857625" y="5126038"/>
          <p14:tracePt t="45997" x="3884613" y="5126038"/>
          <p14:tracePt t="46014" x="3902075" y="5126038"/>
          <p14:tracePt t="46139" x="3894138" y="5143500"/>
          <p14:tracePt t="46507" x="3902075" y="5143500"/>
          <p14:tracePt t="46579" x="3911600" y="5143500"/>
          <p14:tracePt t="46594" x="3911600" y="5153025"/>
          <p14:tracePt t="46611" x="3894138" y="5160963"/>
          <p14:tracePt t="46619" x="3884613" y="5170488"/>
          <p14:tracePt t="46631" x="3875088" y="5170488"/>
          <p14:tracePt t="46659" x="3867150" y="5180013"/>
          <p14:tracePt t="46674" x="3848100" y="5180013"/>
          <p14:tracePt t="46683" x="3840163" y="5180013"/>
          <p14:tracePt t="46698" x="3822700" y="5180013"/>
          <p14:tracePt t="46715" x="3803650" y="5180013"/>
          <p14:tracePt t="46732" x="3768725" y="5180013"/>
          <p14:tracePt t="46748" x="3697288" y="5170488"/>
          <p14:tracePt t="46765" x="3554413" y="5170488"/>
          <p14:tracePt t="46782" x="3357563" y="5170488"/>
          <p14:tracePt t="46799" x="3125788" y="5170488"/>
          <p14:tracePt t="46815" x="2965450" y="5170488"/>
          <p14:tracePt t="46832" x="2830513" y="5170488"/>
          <p14:tracePt t="46849" x="2687638" y="5170488"/>
          <p14:tracePt t="46865" x="2490788" y="5170488"/>
          <p14:tracePt t="46882" x="2179638" y="5170488"/>
          <p14:tracePt t="46899" x="1990725" y="5170488"/>
          <p14:tracePt t="46915" x="1866900" y="5160963"/>
          <p14:tracePt t="46932" x="1822450" y="5153025"/>
          <p14:tracePt t="46949" x="1795463" y="5153025"/>
          <p14:tracePt t="46965" x="1776413" y="5153025"/>
          <p14:tracePt t="46982" x="1768475" y="5143500"/>
          <p14:tracePt t="46999" x="1731963" y="5143500"/>
          <p14:tracePt t="47015" x="1704975" y="5143500"/>
          <p14:tracePt t="47032" x="1660525" y="5143500"/>
          <p14:tracePt t="47049" x="1652588" y="5143500"/>
          <p14:tracePt t="47091" x="1670050" y="5143500"/>
          <p14:tracePt t="47099" x="1724025" y="5143500"/>
          <p14:tracePt t="47107" x="1812925" y="5143500"/>
          <p14:tracePt t="47116" x="1938338" y="5143500"/>
          <p14:tracePt t="47133" x="2276475" y="5143500"/>
          <p14:tracePt t="47149" x="2608263" y="5143500"/>
          <p14:tracePt t="47166" x="2776538" y="5143500"/>
          <p14:tracePt t="47182" x="2840038" y="5133975"/>
          <p14:tracePt t="47199" x="2857500" y="5133975"/>
          <p14:tracePt t="47216" x="2857500" y="5126038"/>
          <p14:tracePt t="47259" x="2867025" y="5126038"/>
          <p14:tracePt t="47275" x="2874963" y="5126038"/>
          <p14:tracePt t="47307" x="2884488" y="5126038"/>
          <p14:tracePt t="47315" x="2894013" y="5126038"/>
          <p14:tracePt t="47323" x="2901950" y="5126038"/>
          <p14:tracePt t="47333" x="2911475" y="5133975"/>
          <p14:tracePt t="47349" x="2938463" y="5143500"/>
          <p14:tracePt t="47366" x="3017838" y="5143500"/>
          <p14:tracePt t="47383" x="3125788" y="5143500"/>
          <p14:tracePt t="47399" x="3251200" y="5143500"/>
          <p14:tracePt t="47416" x="3330575" y="5153025"/>
          <p14:tracePt t="47433" x="3340100" y="5153025"/>
          <p14:tracePt t="47499" x="3348038" y="5153025"/>
          <p14:tracePt t="47507" x="3357563" y="5153025"/>
          <p14:tracePt t="47516" x="3375025" y="5153025"/>
          <p14:tracePt t="47533" x="3429000" y="5133975"/>
          <p14:tracePt t="47549" x="3571875" y="5072063"/>
          <p14:tracePt t="47566" x="3803650" y="4983163"/>
          <p14:tracePt t="47583" x="4224338" y="4875213"/>
          <p14:tracePt t="47600" x="4705350" y="4768850"/>
          <p14:tracePt t="47616" x="4991100" y="4724400"/>
          <p14:tracePt t="47633" x="5054600" y="4714875"/>
          <p14:tracePt t="47650" x="5062538" y="4714875"/>
          <p14:tracePt t="47707" x="5072063" y="4714875"/>
          <p14:tracePt t="47715" x="5081588" y="4714875"/>
          <p14:tracePt t="47724" x="5099050" y="4714875"/>
          <p14:tracePt t="47733" x="5116513" y="4714875"/>
          <p14:tracePt t="47750" x="5153025" y="4714875"/>
          <p14:tracePt t="47767" x="5180013" y="4714875"/>
          <p14:tracePt t="47783" x="5205413" y="4724400"/>
          <p14:tracePt t="47800" x="5241925" y="4732338"/>
          <p14:tracePt t="47817" x="5276850" y="4751388"/>
          <p14:tracePt t="47833" x="5303838" y="4768850"/>
          <p14:tracePt t="47850" x="5322888" y="4786313"/>
          <p14:tracePt t="47867" x="5330825" y="4803775"/>
          <p14:tracePt t="47883" x="5330825" y="4822825"/>
          <p14:tracePt t="47900" x="5330825" y="4857750"/>
          <p14:tracePt t="47917" x="5330825" y="4911725"/>
          <p14:tracePt t="47933" x="5340350" y="4965700"/>
          <p14:tracePt t="47950" x="5357813" y="5000625"/>
          <p14:tracePt t="48019" x="5357813" y="5010150"/>
          <p14:tracePt t="48155" x="5357813" y="5018088"/>
          <p14:tracePt t="48171" x="5348288" y="5018088"/>
          <p14:tracePt t="48179" x="5330825" y="5018088"/>
          <p14:tracePt t="48188" x="5313363" y="5018088"/>
          <p14:tracePt t="48201" x="5295900" y="5018088"/>
          <p14:tracePt t="48217" x="5259388" y="5018088"/>
          <p14:tracePt t="48236" x="5214938" y="5018088"/>
          <p14:tracePt t="48252" x="5197475" y="5018088"/>
          <p14:tracePt t="48267" x="5170488" y="5018088"/>
          <p14:tracePt t="48347" x="5180013" y="5018088"/>
          <p14:tracePt t="48356" x="5224463" y="5018088"/>
          <p14:tracePt t="48368" x="5259388" y="5010150"/>
          <p14:tracePt t="48384" x="5357813" y="5010150"/>
          <p14:tracePt t="48401" x="5456238" y="5010150"/>
          <p14:tracePt t="48417" x="5527675" y="5010150"/>
          <p14:tracePt t="48434" x="5545138" y="5010150"/>
          <p14:tracePt t="48451" x="5554663" y="5010150"/>
          <p14:tracePt t="48557" x="5562600" y="5010150"/>
          <p14:tracePt t="48563" x="5572125" y="5010150"/>
          <p14:tracePt t="48571" x="5599113" y="5010150"/>
          <p14:tracePt t="48584" x="5643563" y="5010150"/>
          <p14:tracePt t="48601" x="5803900" y="5010150"/>
          <p14:tracePt t="48619" x="5973763" y="5018088"/>
          <p14:tracePt t="48635" x="6126163" y="5037138"/>
          <p14:tracePt t="48651" x="6323013" y="5081588"/>
          <p14:tracePt t="48668" x="6429375" y="5099050"/>
          <p14:tracePt t="48685" x="6465888" y="5108575"/>
          <p14:tracePt t="48835" x="6473825" y="5108575"/>
          <p14:tracePt t="49788" x="6465888" y="5108575"/>
          <p14:tracePt t="49795" x="6438900" y="5108575"/>
          <p14:tracePt t="49804" x="6411913" y="5108575"/>
          <p14:tracePt t="49819" x="6340475" y="5108575"/>
          <p14:tracePt t="49839" x="6205538" y="5081588"/>
          <p14:tracePt t="49853" x="6062663" y="5054600"/>
          <p14:tracePt t="49869" x="5965825" y="5037138"/>
          <p14:tracePt t="49886" x="5857875" y="5010150"/>
          <p14:tracePt t="49903" x="5813425" y="4991100"/>
          <p14:tracePt t="49920" x="5795963" y="4983163"/>
          <p14:tracePt t="50412" x="5786438" y="4983163"/>
          <p14:tracePt t="50420" x="5759450" y="4973638"/>
          <p14:tracePt t="50428" x="5732463" y="4965700"/>
          <p14:tracePt t="50446" x="5661025" y="4965700"/>
          <p14:tracePt t="50470" x="5510213" y="4965700"/>
          <p14:tracePt t="50487" x="5446713" y="4956175"/>
          <p14:tracePt t="50504" x="5411788" y="4946650"/>
          <p14:tracePt t="50520" x="5402263" y="4946650"/>
          <p14:tracePt t="50537" x="5394325" y="4946650"/>
          <p14:tracePt t="50554" x="5367338" y="4946650"/>
          <p14:tracePt t="50570" x="5313363" y="4973638"/>
          <p14:tracePt t="50587" x="5187950" y="5010150"/>
          <p14:tracePt t="50604" x="4822825" y="5089525"/>
          <p14:tracePt t="50620" x="4518025" y="5143500"/>
          <p14:tracePt t="50637" x="4224338" y="5214938"/>
          <p14:tracePt t="50654" x="3973513" y="5232400"/>
          <p14:tracePt t="50670" x="3732213" y="5232400"/>
          <p14:tracePt t="50687" x="3438525" y="5251450"/>
          <p14:tracePt t="50704" x="3143250" y="5313363"/>
          <p14:tracePt t="50721" x="2901950" y="5384800"/>
          <p14:tracePt t="50737" x="2687638" y="5429250"/>
          <p14:tracePt t="50754" x="2490788" y="5465763"/>
          <p14:tracePt t="50771" x="2268538" y="5527675"/>
          <p14:tracePt t="50788" x="1946275" y="5643563"/>
          <p14:tracePt t="50804" x="1812925" y="5688013"/>
          <p14:tracePt t="50821" x="1785938" y="5697538"/>
          <p14:tracePt t="50884" x="1776413" y="5697538"/>
          <p14:tracePt t="51021" x="1768475" y="5697538"/>
          <p14:tracePt t="51028" x="1758950" y="5697538"/>
          <p14:tracePt t="51038" x="1741488" y="5697538"/>
          <p14:tracePt t="51054" x="1679575" y="5715000"/>
          <p14:tracePt t="51071" x="1643063" y="5724525"/>
          <p14:tracePt t="51088" x="1608138" y="5732463"/>
          <p14:tracePt t="51104" x="1571625" y="5732463"/>
          <p14:tracePt t="51121" x="1554163" y="5732463"/>
          <p14:tracePt t="51138" x="1536700" y="5732463"/>
          <p14:tracePt t="51154" x="1527175" y="5732463"/>
          <p14:tracePt t="51501" x="1509713" y="5732463"/>
          <p14:tracePt t="51508" x="1490663" y="5732463"/>
          <p14:tracePt t="51522" x="1465263" y="5732463"/>
          <p14:tracePt t="51538" x="1374775" y="5724525"/>
          <p14:tracePt t="51555" x="1295400" y="5715000"/>
          <p14:tracePt t="51572" x="1187450" y="5697538"/>
          <p14:tracePt t="51589" x="1143000" y="5688013"/>
          <p14:tracePt t="51605" x="1133475" y="5688013"/>
          <p14:tracePt t="51660" x="1125538" y="5680075"/>
          <p14:tracePt t="51676" x="1133475" y="5680075"/>
          <p14:tracePt t="51684" x="1187450" y="5680075"/>
          <p14:tracePt t="51693" x="1258888" y="5680075"/>
          <p14:tracePt t="51705" x="1339850" y="5680075"/>
          <p14:tracePt t="51722" x="1544638" y="5643563"/>
          <p14:tracePt t="51739" x="1803400" y="5599113"/>
          <p14:tracePt t="51755" x="2179638" y="5554663"/>
          <p14:tracePt t="51772" x="2554288" y="5537200"/>
          <p14:tracePt t="51789" x="2652713" y="5537200"/>
          <p14:tracePt t="51805" x="2660650" y="5537200"/>
          <p14:tracePt t="52493" x="2660650" y="5545138"/>
          <p14:tracePt t="52500" x="2679700" y="5545138"/>
          <p14:tracePt t="52509" x="2751138" y="5562600"/>
          <p14:tracePt t="52523" x="2857500" y="5581650"/>
          <p14:tracePt t="52540" x="3170238" y="5581650"/>
          <p14:tracePt t="52541" x="3402013" y="5581650"/>
          <p14:tracePt t="52557" x="3643313" y="5581650"/>
          <p14:tracePt t="52573" x="4268788" y="5581650"/>
          <p14:tracePt t="52590" x="4483100" y="5581650"/>
          <p14:tracePt t="52606" x="4581525" y="5572125"/>
          <p14:tracePt t="52623" x="4616450" y="5562600"/>
          <p14:tracePt t="52640" x="4643438" y="5554663"/>
          <p14:tracePt t="52657" x="4687888" y="5545138"/>
          <p14:tracePt t="52673" x="4776788" y="5545138"/>
          <p14:tracePt t="52690" x="4919663" y="5545138"/>
          <p14:tracePt t="52707" x="5099050" y="5562600"/>
          <p14:tracePt t="52723" x="5187950" y="5581650"/>
          <p14:tracePt t="52740" x="5224463" y="5589588"/>
          <p14:tracePt t="52757" x="5251450" y="5589588"/>
          <p14:tracePt t="52773" x="5313363" y="5589588"/>
          <p14:tracePt t="52790" x="5411788" y="5589588"/>
          <p14:tracePt t="52807" x="5554663" y="5589588"/>
          <p14:tracePt t="52823" x="5724525" y="5589588"/>
          <p14:tracePt t="52841" x="5875338" y="5589588"/>
          <p14:tracePt t="52857" x="5973763" y="5599113"/>
          <p14:tracePt t="52873" x="6010275" y="5608638"/>
          <p14:tracePt t="52933" x="6018213" y="5608638"/>
          <p14:tracePt t="52941" x="6027738" y="5608638"/>
          <p14:tracePt t="52949" x="6037263" y="5616575"/>
          <p14:tracePt t="53005" x="6045200" y="5616575"/>
          <p14:tracePt t="53109" x="6062663" y="5616575"/>
          <p14:tracePt t="53117" x="6072188" y="5616575"/>
          <p14:tracePt t="53125" x="6089650" y="5626100"/>
          <p14:tracePt t="53141" x="6108700" y="5626100"/>
          <p14:tracePt t="53157" x="6116638" y="5626100"/>
          <p14:tracePt t="54629" x="6116638" y="5634038"/>
          <p14:tracePt t="54637" x="6116638" y="5643563"/>
          <p14:tracePt t="54646" x="6116638" y="5653088"/>
          <p14:tracePt t="54659" x="6116638" y="5643563"/>
          <p14:tracePt t="54676" x="6108700" y="5545138"/>
          <p14:tracePt t="54693" x="6108700" y="5303838"/>
          <p14:tracePt t="54710" x="6108700" y="4919663"/>
          <p14:tracePt t="54726" x="6143625" y="4697413"/>
          <p14:tracePt t="54743" x="6242050" y="4491038"/>
          <p14:tracePt t="54760" x="6348413" y="4303713"/>
          <p14:tracePt t="54776" x="6465888" y="4143375"/>
          <p14:tracePt t="54793" x="6545263" y="4010025"/>
          <p14:tracePt t="54810" x="6589713" y="3911600"/>
          <p14:tracePt t="54826" x="6616700" y="3867150"/>
          <p14:tracePt t="54844" x="6634163" y="3822700"/>
          <p14:tracePt t="54860" x="6661150" y="3776663"/>
          <p14:tracePt t="54876" x="6697663" y="3724275"/>
          <p14:tracePt t="54893" x="6742113" y="3643313"/>
          <p14:tracePt t="54910" x="6769100" y="3608388"/>
          <p14:tracePt t="54926" x="6777038" y="3581400"/>
          <p14:tracePt t="54943" x="6777038" y="3562350"/>
          <p14:tracePt t="54960" x="6786563" y="3544888"/>
          <p14:tracePt t="54976" x="6796088" y="3517900"/>
          <p14:tracePt t="54993" x="6813550" y="3482975"/>
          <p14:tracePt t="55010" x="6813550" y="3446463"/>
          <p14:tracePt t="55027" x="6813550" y="3394075"/>
          <p14:tracePt t="55043" x="6831013" y="3330575"/>
          <p14:tracePt t="55060" x="6831013" y="3268663"/>
          <p14:tracePt t="55077" x="6813550" y="3170238"/>
          <p14:tracePt t="55093" x="6796088" y="3062288"/>
          <p14:tracePt t="55110" x="6796088" y="3027363"/>
          <p14:tracePt t="55127" x="6796088" y="3000375"/>
          <p14:tracePt t="55143" x="6796088" y="2982913"/>
          <p14:tracePt t="55160" x="6796088" y="2973388"/>
          <p14:tracePt t="55334" x="6804025" y="2973388"/>
          <p14:tracePt t="55342" x="6823075" y="2982913"/>
          <p14:tracePt t="55357" x="6831013" y="2982913"/>
          <p14:tracePt t="55366" x="6840538" y="2982913"/>
          <p14:tracePt t="55377" x="6848475" y="2982913"/>
          <p14:tracePt t="55394" x="6858000" y="29829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720080"/>
          </a:xfrm>
        </p:spPr>
        <p:txBody>
          <a:bodyPr>
            <a:normAutofit fontScale="90000"/>
          </a:bodyPr>
          <a:lstStyle/>
          <a:p>
            <a:r>
              <a:rPr lang="pt-B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 I – </a:t>
            </a:r>
            <a:r>
              <a:rPr lang="pt-BR" sz="32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CONCEITOS INTRODUTÓRIOS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832648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TRANSFORMAÇÃO </a:t>
            </a: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DE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UNIDADES: </a:t>
            </a:r>
          </a:p>
          <a:p>
            <a:pPr>
              <a:buNone/>
            </a:pP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1Megapascal(Mpa)=10Kgf/</a:t>
            </a:r>
            <a:r>
              <a:rPr lang="pt-BR" sz="3000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cent.quadrado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(Kgf/cm²)</a:t>
            </a:r>
          </a:p>
          <a:p>
            <a:pPr>
              <a:buNone/>
            </a:pP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1Mpa = 10Kgf/cm² = 100N/cm²</a:t>
            </a:r>
          </a:p>
          <a:p>
            <a:pPr>
              <a:buNone/>
            </a:pP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 1Mpa = 1.000.000pa = 1.000.000N/m²</a:t>
            </a:r>
          </a:p>
          <a:p>
            <a:pPr>
              <a:buNone/>
            </a:pP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1Mpa = 1N/mm²</a:t>
            </a:r>
          </a:p>
          <a:p>
            <a:pPr>
              <a:buNone/>
            </a:pPr>
            <a:r>
              <a:rPr lang="pt-BR" sz="3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t-BR" sz="3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 1Mpa = 0,1Kgf/mm²</a:t>
            </a:r>
          </a:p>
          <a:p>
            <a:pPr>
              <a:buNone/>
            </a:pPr>
            <a:r>
              <a:rPr lang="pt-BR" sz="28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 </a:t>
            </a:r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03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176"/>
    </mc:Choice>
    <mc:Fallback xmlns="">
      <p:transition spd="slow" advTm="43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97" x="6867525" y="2982913"/>
          <p14:tracePt t="1205" x="6867525" y="3009900"/>
          <p14:tracePt t="1213" x="6858000" y="3027363"/>
          <p14:tracePt t="1223" x="6848475" y="3054350"/>
          <p14:tracePt t="1240" x="6831013" y="3133725"/>
          <p14:tracePt t="1256" x="6796088" y="3251200"/>
          <p14:tracePt t="1273" x="6724650" y="3429000"/>
          <p14:tracePt t="1290" x="6572250" y="3705225"/>
          <p14:tracePt t="1306" x="6313488" y="4062413"/>
          <p14:tracePt t="1323" x="5919788" y="4491038"/>
          <p14:tracePt t="1340" x="5429250" y="4919663"/>
          <p14:tracePt t="1340" x="5133975" y="5116513"/>
          <p14:tracePt t="1356" x="4518025" y="5518150"/>
          <p14:tracePt t="1373" x="3751263" y="5973763"/>
          <p14:tracePt t="1390" x="2894013" y="6510338"/>
          <p14:tracePt t="1407" x="1982788" y="6848475"/>
          <p14:tracePt t="2269" x="490538" y="0"/>
          <p14:tracePt t="2276" x="803275" y="0"/>
          <p14:tracePt t="2291" x="1098550" y="0"/>
          <p14:tracePt t="2309" x="1704975" y="0"/>
          <p14:tracePt t="2325" x="1866900" y="0"/>
          <p14:tracePt t="2341" x="1893888" y="0"/>
          <p14:tracePt t="2358" x="1901825" y="0"/>
          <p14:tracePt t="2375" x="1928813" y="0"/>
          <p14:tracePt t="2391" x="1982788" y="71438"/>
          <p14:tracePt t="2408" x="2089150" y="196850"/>
          <p14:tracePt t="2425" x="2197100" y="366713"/>
          <p14:tracePt t="2442" x="2347913" y="625475"/>
          <p14:tracePt t="2458" x="2509838" y="1036638"/>
          <p14:tracePt t="2475" x="2660650" y="1581150"/>
          <p14:tracePt t="2491" x="2724150" y="2125663"/>
          <p14:tracePt t="2509" x="2544763" y="2867025"/>
          <p14:tracePt t="2525" x="2286000" y="3259138"/>
          <p14:tracePt t="2562" x="1803400" y="3598863"/>
          <p14:tracePt t="2566" x="1670050" y="3670300"/>
          <p14:tracePt t="2575" x="1446213" y="3751263"/>
          <p14:tracePt t="2591" x="1258888" y="3776663"/>
          <p14:tracePt t="2608" x="1152525" y="3786188"/>
          <p14:tracePt t="2625" x="1089025" y="3724275"/>
          <p14:tracePt t="2642" x="1062038" y="3554413"/>
          <p14:tracePt t="2658" x="1081088" y="3259138"/>
          <p14:tracePt t="2675" x="1204913" y="2840038"/>
          <p14:tracePt t="2692" x="1419225" y="2411413"/>
          <p14:tracePt t="2708" x="1697038" y="1982788"/>
          <p14:tracePt t="2725" x="1884363" y="1822450"/>
          <p14:tracePt t="2744" x="2152650" y="1643063"/>
          <p14:tracePt t="2759" x="2446338" y="1517650"/>
          <p14:tracePt t="2775" x="2687638" y="1438275"/>
          <p14:tracePt t="2792" x="2874963" y="1401763"/>
          <p14:tracePt t="2808" x="2955925" y="1393825"/>
          <p14:tracePt t="2825" x="2973388" y="1393825"/>
          <p14:tracePt t="2842" x="2982913" y="1393825"/>
          <p14:tracePt t="2859" x="3000375" y="1401763"/>
          <p14:tracePt t="2875" x="3027363" y="1455738"/>
          <p14:tracePt t="2893" x="3108325" y="1527175"/>
          <p14:tracePt t="2909" x="3205163" y="1589088"/>
          <p14:tracePt t="2925" x="3357563" y="1652588"/>
          <p14:tracePt t="2942" x="3589338" y="1731963"/>
          <p14:tracePt t="2959" x="3946525" y="1857375"/>
          <p14:tracePt t="2975" x="4276725" y="1955800"/>
          <p14:tracePt t="2992" x="4527550" y="2000250"/>
          <p14:tracePt t="3009" x="4660900" y="2017713"/>
          <p14:tracePt t="3025" x="4687888" y="2017713"/>
          <p14:tracePt t="3043" x="4705350" y="1982788"/>
          <p14:tracePt t="3059" x="4705350" y="1911350"/>
          <p14:tracePt t="3076" x="4705350" y="1785938"/>
          <p14:tracePt t="3092" x="4705350" y="1697038"/>
          <p14:tracePt t="3093" x="4705350" y="1670050"/>
          <p14:tracePt t="3109" x="4705350" y="1652588"/>
          <p14:tracePt t="3126" x="4705350" y="1643063"/>
          <p14:tracePt t="3142" x="4705350" y="1633538"/>
          <p14:tracePt t="3197" x="4705350" y="1625600"/>
          <p14:tracePt t="3213" x="4741863" y="1625600"/>
          <p14:tracePt t="3221" x="4813300" y="1608138"/>
          <p14:tracePt t="3229" x="4929188" y="1581150"/>
          <p14:tracePt t="3243" x="5054600" y="1554163"/>
          <p14:tracePt t="3259" x="5251450" y="1527175"/>
          <p14:tracePt t="3276" x="5286375" y="1527175"/>
          <p14:tracePt t="3292" x="5295900" y="1527175"/>
          <p14:tracePt t="3366" x="5295900" y="1517650"/>
          <p14:tracePt t="3389" x="5286375" y="1517650"/>
          <p14:tracePt t="3397" x="5276850" y="1517650"/>
          <p14:tracePt t="3409" x="5259388" y="1517650"/>
          <p14:tracePt t="3426" x="5160963" y="1517650"/>
          <p14:tracePt t="3443" x="4956175" y="1544638"/>
          <p14:tracePt t="3459" x="4554538" y="1625600"/>
          <p14:tracePt t="3476" x="3919538" y="1751013"/>
          <p14:tracePt t="3493" x="2705100" y="2009775"/>
          <p14:tracePt t="3509" x="1847850" y="2187575"/>
          <p14:tracePt t="3526" x="1125538" y="2295525"/>
          <p14:tracePt t="3543" x="608013" y="2339975"/>
          <p14:tracePt t="3559" x="401638" y="2347913"/>
          <p14:tracePt t="3576" x="339725" y="2347913"/>
          <p14:tracePt t="3593" x="322263" y="2347913"/>
          <p14:tracePt t="3637" x="330200" y="2339975"/>
          <p14:tracePt t="3645" x="330200" y="2322513"/>
          <p14:tracePt t="3653" x="339725" y="2322513"/>
          <p14:tracePt t="3862" x="347663" y="2303463"/>
          <p14:tracePt t="3869" x="366713" y="2303463"/>
          <p14:tracePt t="3878" x="384175" y="2286000"/>
          <p14:tracePt t="3893" x="446088" y="2276475"/>
          <p14:tracePt t="3910" x="571500" y="2251075"/>
          <p14:tracePt t="3927" x="758825" y="2205038"/>
          <p14:tracePt t="3943" x="911225" y="2170113"/>
          <p14:tracePt t="3960" x="1000125" y="2152650"/>
          <p14:tracePt t="3977" x="1036638" y="2143125"/>
          <p14:tracePt t="3993" x="1054100" y="2133600"/>
          <p14:tracePt t="4010" x="1054100" y="2125663"/>
          <p14:tracePt t="4469" x="1062038" y="2125663"/>
          <p14:tracePt t="4478" x="1071563" y="2116138"/>
          <p14:tracePt t="4493" x="1071563" y="2108200"/>
          <p14:tracePt t="4510" x="1081088" y="2089150"/>
          <p14:tracePt t="4525" x="1089025" y="2081213"/>
          <p14:tracePt t="4542" x="1098550" y="2062163"/>
          <p14:tracePt t="4573" x="1098550" y="2054225"/>
          <p14:tracePt t="4621" x="1098550" y="2044700"/>
          <p14:tracePt t="4901" x="1108075" y="2027238"/>
          <p14:tracePt t="4909" x="1116013" y="2009775"/>
          <p14:tracePt t="4917" x="1116013" y="2000250"/>
          <p14:tracePt t="4928" x="1116013" y="1973263"/>
          <p14:tracePt t="4945" x="1116013" y="1901825"/>
          <p14:tracePt t="4961" x="1089025" y="1857375"/>
          <p14:tracePt t="4978" x="1071563" y="1812925"/>
          <p14:tracePt t="4995" x="1062038" y="1795463"/>
          <p14:tracePt t="5326" x="1062038" y="1785938"/>
          <p14:tracePt t="5342" x="1062038" y="1768475"/>
          <p14:tracePt t="5390" x="1062038" y="1758950"/>
          <p14:tracePt t="5398" x="1062038" y="1751013"/>
          <p14:tracePt t="5413" x="1062038" y="1741488"/>
          <p14:tracePt t="5437" x="1062038" y="1731963"/>
          <p14:tracePt t="5445" x="1062038" y="1724025"/>
          <p14:tracePt t="5454" x="1062038" y="1714500"/>
          <p14:tracePt t="5470" x="1062038" y="1697038"/>
          <p14:tracePt t="5485" x="1054100" y="1687513"/>
          <p14:tracePt t="5501" x="1054100" y="1679575"/>
          <p14:tracePt t="5512" x="1044575" y="1670050"/>
          <p14:tracePt t="5529" x="1036638" y="1652588"/>
          <p14:tracePt t="5546" x="1027113" y="1652588"/>
          <p14:tracePt t="5662" x="1017588" y="1643063"/>
          <p14:tracePt t="5694" x="1017588" y="1633538"/>
          <p14:tracePt t="5718" x="1009650" y="1633538"/>
          <p14:tracePt t="5950" x="1017588" y="1633538"/>
          <p14:tracePt t="5958" x="1044575" y="1652588"/>
          <p14:tracePt t="5966" x="1089025" y="1679575"/>
          <p14:tracePt t="5979" x="1152525" y="1714500"/>
          <p14:tracePt t="5996" x="1330325" y="1812925"/>
          <p14:tracePt t="6013" x="1517650" y="1893888"/>
          <p14:tracePt t="6030" x="1741488" y="1982788"/>
          <p14:tracePt t="6046" x="1776413" y="1990725"/>
          <p14:tracePt t="6063" x="1776413" y="2000250"/>
          <p14:tracePt t="6246" x="1776413" y="2017713"/>
          <p14:tracePt t="6254" x="1768475" y="2017713"/>
          <p14:tracePt t="6263" x="1768475" y="2027238"/>
          <p14:tracePt t="6280" x="1751013" y="2044700"/>
          <p14:tracePt t="6297" x="1751013" y="2054225"/>
          <p14:tracePt t="6470" x="1751013" y="2062163"/>
          <p14:tracePt t="6598" x="1741488" y="2071688"/>
          <p14:tracePt t="6630" x="1741488" y="2081213"/>
          <p14:tracePt t="6646" x="1724025" y="2089150"/>
          <p14:tracePt t="6670" x="1714500" y="2089150"/>
          <p14:tracePt t="6694" x="1704975" y="2089150"/>
          <p14:tracePt t="6710" x="1697038" y="2089150"/>
          <p14:tracePt t="6726" x="1687513" y="2089150"/>
          <p14:tracePt t="6790" x="1687513" y="2081213"/>
          <p14:tracePt t="6798" x="1679575" y="2081213"/>
          <p14:tracePt t="6814" x="1670050" y="2081213"/>
          <p14:tracePt t="6838" x="1660525" y="2071688"/>
          <p14:tracePt t="6870" x="1652588" y="2071688"/>
          <p14:tracePt t="6878" x="1643063" y="2071688"/>
          <p14:tracePt t="6886" x="1633538" y="2062163"/>
          <p14:tracePt t="7078" x="1633538" y="2054225"/>
          <p14:tracePt t="7086" x="1616075" y="2054225"/>
          <p14:tracePt t="7098" x="1598613" y="2054225"/>
          <p14:tracePt t="7114" x="1490663" y="2054225"/>
          <p14:tracePt t="7131" x="1322388" y="2027238"/>
          <p14:tracePt t="7148" x="1152525" y="1982788"/>
          <p14:tracePt t="7165" x="1027113" y="1955800"/>
          <p14:tracePt t="7181" x="955675" y="1928813"/>
          <p14:tracePt t="7198" x="919163" y="1911350"/>
          <p14:tracePt t="7214" x="901700" y="1911350"/>
          <p14:tracePt t="7366" x="911225" y="1911350"/>
          <p14:tracePt t="7382" x="928688" y="1911350"/>
          <p14:tracePt t="7390" x="938213" y="1911350"/>
          <p14:tracePt t="7399" x="955675" y="1911350"/>
          <p14:tracePt t="7415" x="990600" y="1911350"/>
          <p14:tracePt t="7431" x="1071563" y="1911350"/>
          <p14:tracePt t="7448" x="1187450" y="1911350"/>
          <p14:tracePt t="7465" x="1374775" y="1911350"/>
          <p14:tracePt t="7482" x="1643063" y="1911350"/>
          <p14:tracePt t="7498" x="1990725" y="1911350"/>
          <p14:tracePt t="7515" x="2268538" y="1911350"/>
          <p14:tracePt t="7532" x="2419350" y="1911350"/>
          <p14:tracePt t="7548" x="2465388" y="1911350"/>
          <p14:tracePt t="7565" x="2473325" y="1911350"/>
          <p14:tracePt t="7590" x="2482850" y="1911350"/>
          <p14:tracePt t="7822" x="2482850" y="1901825"/>
          <p14:tracePt t="7838" x="2500313" y="1901825"/>
          <p14:tracePt t="7846" x="2536825" y="1893888"/>
          <p14:tracePt t="7855" x="2581275" y="1893888"/>
          <p14:tracePt t="7865" x="2616200" y="1884363"/>
          <p14:tracePt t="7882" x="2670175" y="1884363"/>
          <p14:tracePt t="7899" x="2697163" y="1884363"/>
          <p14:tracePt t="7918" x="2705100" y="1884363"/>
          <p14:tracePt t="7932" x="2714625" y="1884363"/>
          <p14:tracePt t="7949" x="2724150" y="1884363"/>
          <p14:tracePt t="7966" x="2732088" y="1884363"/>
          <p14:tracePt t="7982" x="2751138" y="1884363"/>
          <p14:tracePt t="7999" x="2768600" y="1884363"/>
          <p14:tracePt t="8016" x="2795588" y="1884363"/>
          <p14:tracePt t="8032" x="2813050" y="1884363"/>
          <p14:tracePt t="8049" x="2822575" y="1884363"/>
          <p14:tracePt t="8066" x="2830513" y="1884363"/>
          <p14:tracePt t="8143" x="2840038" y="1884363"/>
          <p14:tracePt t="8150" x="2847975" y="1884363"/>
          <p14:tracePt t="8158" x="2867025" y="1884363"/>
          <p14:tracePt t="8166" x="2894013" y="1884363"/>
          <p14:tracePt t="8183" x="2938463" y="1884363"/>
          <p14:tracePt t="8200" x="2982913" y="1884363"/>
          <p14:tracePt t="8216" x="3017838" y="1884363"/>
          <p14:tracePt t="8233" x="3027363" y="1884363"/>
          <p14:tracePt t="9247" x="3027363" y="1866900"/>
          <p14:tracePt t="9343" x="3027363" y="1857375"/>
          <p14:tracePt t="9359" x="3027363" y="1847850"/>
          <p14:tracePt t="9375" x="3017838" y="1839913"/>
          <p14:tracePt t="9396" x="3017838" y="1830388"/>
          <p14:tracePt t="9400" x="3009900" y="1822450"/>
          <p14:tracePt t="9417" x="3000375" y="1812925"/>
          <p14:tracePt t="9434" x="2990850" y="1795463"/>
          <p14:tracePt t="9451" x="2982913" y="1785938"/>
          <p14:tracePt t="9468" x="2973388" y="1776413"/>
          <p14:tracePt t="9484" x="2955925" y="1758950"/>
          <p14:tracePt t="9501" x="2955925" y="1751013"/>
          <p14:tracePt t="9599" x="2965450" y="1751013"/>
          <p14:tracePt t="9607" x="2990850" y="1758950"/>
          <p14:tracePt t="9618" x="3044825" y="1776413"/>
          <p14:tracePt t="9635" x="3170238" y="1785938"/>
          <p14:tracePt t="9651" x="3402013" y="1812925"/>
          <p14:tracePt t="9668" x="3633788" y="1857375"/>
          <p14:tracePt t="9685" x="3830638" y="1893888"/>
          <p14:tracePt t="9701" x="3946525" y="1919288"/>
          <p14:tracePt t="9718" x="4010025" y="1938338"/>
          <p14:tracePt t="9735" x="4037013" y="1938338"/>
          <p14:tracePt t="9759" x="4054475" y="1946275"/>
          <p14:tracePt t="9815" x="4062413" y="1946275"/>
          <p14:tracePt t="9831" x="4081463" y="1946275"/>
          <p14:tracePt t="9847" x="4089400" y="1946275"/>
          <p14:tracePt t="9855" x="4098925" y="1946275"/>
          <p14:tracePt t="9868" x="4116388" y="1946275"/>
          <p14:tracePt t="9885" x="4179888" y="1938338"/>
          <p14:tracePt t="9902" x="4259263" y="1919288"/>
          <p14:tracePt t="9919" x="4357688" y="1901825"/>
          <p14:tracePt t="9920" x="4411663" y="1893888"/>
          <p14:tracePt t="9935" x="4491038" y="1874838"/>
          <p14:tracePt t="9952" x="4545013" y="1866900"/>
          <p14:tracePt t="9968" x="4598988" y="1847850"/>
          <p14:tracePt t="9985" x="4633913" y="1847850"/>
          <p14:tracePt t="10002" x="4652963" y="1847850"/>
          <p14:tracePt t="10744" x="4660900" y="1847850"/>
          <p14:tracePt t="10751" x="4679950" y="1839913"/>
          <p14:tracePt t="10759" x="4697413" y="1830388"/>
          <p14:tracePt t="10769" x="4714875" y="1830388"/>
          <p14:tracePt t="10786" x="4768850" y="1830388"/>
          <p14:tracePt t="10803" x="4848225" y="1830388"/>
          <p14:tracePt t="10820" x="4965700" y="1839913"/>
          <p14:tracePt t="10836" x="5089525" y="1857375"/>
          <p14:tracePt t="10853" x="5187950" y="1874838"/>
          <p14:tracePt t="10870" x="5241925" y="1901825"/>
          <p14:tracePt t="10886" x="5251450" y="1901825"/>
          <p14:tracePt t="10959" x="5259388" y="1901825"/>
          <p14:tracePt t="11015" x="5268913" y="1901825"/>
          <p14:tracePt t="11032" x="5276850" y="1901825"/>
          <p14:tracePt t="11039" x="5295900" y="1901825"/>
          <p14:tracePt t="11053" x="5322888" y="1901825"/>
          <p14:tracePt t="11070" x="5384800" y="1901825"/>
          <p14:tracePt t="11087" x="5491163" y="1901825"/>
          <p14:tracePt t="11088" x="5537200" y="1901825"/>
          <p14:tracePt t="11103" x="5616575" y="1901825"/>
          <p14:tracePt t="11120" x="5670550" y="1901825"/>
          <p14:tracePt t="11137" x="5705475" y="1901825"/>
          <p14:tracePt t="11153" x="5741988" y="1901825"/>
          <p14:tracePt t="11170" x="5768975" y="1901825"/>
          <p14:tracePt t="11187" x="5803900" y="1901825"/>
          <p14:tracePt t="11203" x="5857875" y="1901825"/>
          <p14:tracePt t="11221" x="5902325" y="1901825"/>
          <p14:tracePt t="11238" x="5929313" y="1901825"/>
          <p14:tracePt t="11254" x="5965825" y="1901825"/>
          <p14:tracePt t="11270" x="5973763" y="1901825"/>
          <p14:tracePt t="11287" x="5983288" y="1901825"/>
          <p14:tracePt t="11335" x="5991225" y="1901825"/>
          <p14:tracePt t="11371" x="6000750" y="1901825"/>
          <p14:tracePt t="11373" x="6010275" y="1901825"/>
          <p14:tracePt t="11388" x="6045200" y="1901825"/>
          <p14:tracePt t="11404" x="6081713" y="1901825"/>
          <p14:tracePt t="11420" x="6170613" y="1901825"/>
          <p14:tracePt t="11437" x="6313488" y="1901825"/>
          <p14:tracePt t="11454" x="6473825" y="1901825"/>
          <p14:tracePt t="11470" x="6616700" y="1901825"/>
          <p14:tracePt t="11487" x="6759575" y="1901825"/>
          <p14:tracePt t="11504" x="6804025" y="1901825"/>
          <p14:tracePt t="11520" x="6831013" y="1901825"/>
          <p14:tracePt t="11537" x="6840538" y="1901825"/>
          <p14:tracePt t="11564" x="6867525" y="1901825"/>
          <p14:tracePt t="11571" x="6911975" y="1901825"/>
          <p14:tracePt t="11587" x="6965950" y="1901825"/>
          <p14:tracePt t="11604" x="7018338" y="1901825"/>
          <p14:tracePt t="11621" x="7054850" y="1893888"/>
          <p14:tracePt t="11637" x="7099300" y="1893888"/>
          <p14:tracePt t="11654" x="7161213" y="1874838"/>
          <p14:tracePt t="11671" x="7215188" y="1874838"/>
          <p14:tracePt t="11672" x="7242175" y="1874838"/>
          <p14:tracePt t="11688" x="7331075" y="1874838"/>
          <p14:tracePt t="11704" x="7419975" y="1893888"/>
          <p14:tracePt t="11721" x="7483475" y="1911350"/>
          <p14:tracePt t="11738" x="7510463" y="1911350"/>
          <p14:tracePt t="11754" x="7545388" y="1919288"/>
          <p14:tracePt t="11783" x="7554913" y="1919288"/>
          <p14:tracePt t="11792" x="7562850" y="1919288"/>
          <p14:tracePt t="11807" x="7572375" y="1919288"/>
          <p14:tracePt t="11821" x="7581900" y="1919288"/>
          <p14:tracePt t="11838" x="7608888" y="1919288"/>
          <p14:tracePt t="11854" x="7634288" y="1919288"/>
          <p14:tracePt t="11871" x="7661275" y="1919288"/>
          <p14:tracePt t="11888" x="7688263" y="1919288"/>
          <p14:tracePt t="11904" x="7705725" y="1919288"/>
          <p14:tracePt t="11921" x="7724775" y="1919288"/>
          <p14:tracePt t="11938" x="7742238" y="1919288"/>
          <p14:tracePt t="11954" x="7759700" y="1928813"/>
          <p14:tracePt t="11972" x="7769225" y="1928813"/>
          <p14:tracePt t="11988" x="7777163" y="1928813"/>
          <p14:tracePt t="12008" x="7786688" y="1928813"/>
          <p14:tracePt t="12040" x="7796213" y="1938338"/>
          <p14:tracePt t="12896" x="7777163" y="1938338"/>
          <p14:tracePt t="12904" x="7751763" y="1938338"/>
          <p14:tracePt t="12912" x="7715250" y="1938338"/>
          <p14:tracePt t="12922" x="7653338" y="1938338"/>
          <p14:tracePt t="12939" x="7473950" y="1946275"/>
          <p14:tracePt t="12956" x="7215188" y="1955800"/>
          <p14:tracePt t="12973" x="6823075" y="1955800"/>
          <p14:tracePt t="12989" x="6375400" y="1955800"/>
          <p14:tracePt t="13006" x="5902325" y="1955800"/>
          <p14:tracePt t="13023" x="5483225" y="1955800"/>
          <p14:tracePt t="13039" x="5000625" y="2027238"/>
          <p14:tracePt t="13056" x="4205288" y="2179638"/>
          <p14:tracePt t="13072" x="3571875" y="2224088"/>
          <p14:tracePt t="13090" x="3027363" y="2224088"/>
          <p14:tracePt t="13106" x="2500313" y="2224088"/>
          <p14:tracePt t="13123" x="2071688" y="2232025"/>
          <p14:tracePt t="13139" x="1741488" y="2232025"/>
          <p14:tracePt t="13156" x="1500188" y="2232025"/>
          <p14:tracePt t="13173" x="1312863" y="2232025"/>
          <p14:tracePt t="13189" x="1160463" y="2232025"/>
          <p14:tracePt t="13206" x="1071563" y="2232025"/>
          <p14:tracePt t="13223" x="1036638" y="2232025"/>
          <p14:tracePt t="13240" x="1027113" y="2232025"/>
          <p14:tracePt t="13256" x="1009650" y="2232025"/>
          <p14:tracePt t="13273" x="1000125" y="2232025"/>
          <p14:tracePt t="13290" x="973138" y="2232025"/>
          <p14:tracePt t="13306" x="928688" y="2232025"/>
          <p14:tracePt t="13323" x="857250" y="2241550"/>
          <p14:tracePt t="13340" x="795338" y="2251075"/>
          <p14:tracePt t="13356" x="768350" y="2259013"/>
          <p14:tracePt t="13373" x="758825" y="2259013"/>
          <p14:tracePt t="13464" x="758825" y="2268538"/>
          <p14:tracePt t="13608" x="776288" y="2276475"/>
          <p14:tracePt t="13617" x="803275" y="2286000"/>
          <p14:tracePt t="13624" x="839788" y="2303463"/>
          <p14:tracePt t="13640" x="911225" y="2330450"/>
          <p14:tracePt t="13657" x="1143000" y="2419350"/>
          <p14:tracePt t="13673" x="1258888" y="2473325"/>
          <p14:tracePt t="13691" x="1322388" y="2500313"/>
          <p14:tracePt t="13707" x="1330325" y="2500313"/>
          <p14:tracePt t="13728" x="1339850" y="2500313"/>
          <p14:tracePt t="13745" x="1347788" y="2500313"/>
          <p14:tracePt t="13757" x="1357313" y="2490788"/>
          <p14:tracePt t="13774" x="1366838" y="2473325"/>
          <p14:tracePt t="13790" x="1374775" y="2438400"/>
          <p14:tracePt t="13807" x="1384300" y="2428875"/>
          <p14:tracePt t="13824" x="1411288" y="2419350"/>
          <p14:tracePt t="13840" x="1465263" y="2401888"/>
          <p14:tracePt t="13857" x="1517650" y="2393950"/>
          <p14:tracePt t="13874" x="1544638" y="2374900"/>
          <p14:tracePt t="13891" x="1554163" y="2357438"/>
          <p14:tracePt t="13907" x="1527175" y="2312988"/>
          <p14:tracePt t="13924" x="1465263" y="2276475"/>
          <p14:tracePt t="13941" x="1401763" y="2251075"/>
          <p14:tracePt t="13957" x="1384300" y="2251075"/>
          <p14:tracePt t="13974" x="1393825" y="2339975"/>
          <p14:tracePt t="13991" x="1490663" y="2509838"/>
          <p14:tracePt t="14007" x="1652588" y="2670175"/>
          <p14:tracePt t="14024" x="1946275" y="2786063"/>
          <p14:tracePt t="14041" x="2036763" y="2786063"/>
          <p14:tracePt t="14057" x="2054225" y="2687638"/>
          <p14:tracePt t="14074" x="1965325" y="2465388"/>
          <p14:tracePt t="14092" x="1839913" y="2232025"/>
          <p14:tracePt t="14107" x="1731963" y="2054225"/>
          <p14:tracePt t="14124" x="1679575" y="1946275"/>
          <p14:tracePt t="14141" x="1660525" y="1919288"/>
          <p14:tracePt t="14157" x="1652588" y="1911350"/>
          <p14:tracePt t="14174" x="1670050" y="1919288"/>
          <p14:tracePt t="14191" x="1704975" y="1965325"/>
          <p14:tracePt t="14208" x="1768475" y="2027238"/>
          <p14:tracePt t="14208" x="1803400" y="2054225"/>
          <p14:tracePt t="14224" x="1874838" y="2081213"/>
          <p14:tracePt t="14241" x="1928813" y="2081213"/>
          <p14:tracePt t="14258" x="1965325" y="2081213"/>
          <p14:tracePt t="14274" x="2000250" y="2071688"/>
          <p14:tracePt t="14297" x="2000250" y="2062163"/>
          <p14:tracePt t="14328" x="2009775" y="2054225"/>
          <p14:tracePt t="14360" x="2027238" y="2062163"/>
          <p14:tracePt t="14369" x="2027238" y="2081213"/>
          <p14:tracePt t="14376" x="2044700" y="2098675"/>
          <p14:tracePt t="14391" x="2062163" y="2116138"/>
          <p14:tracePt t="14408" x="2125663" y="2170113"/>
          <p14:tracePt t="14408" x="2170113" y="2187575"/>
          <p14:tracePt t="14425" x="2241550" y="2205038"/>
          <p14:tracePt t="14441" x="2303463" y="2214563"/>
          <p14:tracePt t="14458" x="2366963" y="2214563"/>
          <p14:tracePt t="14475" x="2411413" y="2214563"/>
          <p14:tracePt t="14492" x="2419350" y="2214563"/>
          <p14:tracePt t="14536" x="2411413" y="2214563"/>
          <p14:tracePt t="14544" x="2401888" y="2214563"/>
          <p14:tracePt t="14558" x="2393950" y="2214563"/>
          <p14:tracePt t="14575" x="2357438" y="2214563"/>
          <p14:tracePt t="14591" x="2347913" y="2214563"/>
          <p14:tracePt t="14608" x="2322513" y="2224088"/>
          <p14:tracePt t="14625" x="2312988" y="2224088"/>
          <p14:tracePt t="14642" x="2276475" y="2232025"/>
          <p14:tracePt t="14658" x="2241550" y="2251075"/>
          <p14:tracePt t="14675" x="2197100" y="2268538"/>
          <p14:tracePt t="14692" x="2160588" y="2286000"/>
          <p14:tracePt t="14708" x="2143125" y="2303463"/>
          <p14:tracePt t="14725" x="2143125" y="2312988"/>
          <p14:tracePt t="14742" x="2160588" y="2339975"/>
          <p14:tracePt t="14758" x="2197100" y="2357438"/>
          <p14:tracePt t="14775" x="2232025" y="2357438"/>
          <p14:tracePt t="14792" x="2276475" y="2357438"/>
          <p14:tracePt t="14793" x="2295525" y="2357438"/>
          <p14:tracePt t="14808" x="2357438" y="2357438"/>
          <p14:tracePt t="14825" x="2411413" y="2347913"/>
          <p14:tracePt t="14842" x="2438400" y="2339975"/>
          <p14:tracePt t="14859" x="2446338" y="2339975"/>
          <p14:tracePt t="14875" x="2465388" y="2330450"/>
          <p14:tracePt t="14969" x="2473325" y="2322513"/>
          <p14:tracePt t="14977" x="2482850" y="2312988"/>
          <p14:tracePt t="14992" x="2500313" y="2303463"/>
          <p14:tracePt t="15001" x="2509838" y="2303463"/>
          <p14:tracePt t="15009" x="2517775" y="2295525"/>
          <p14:tracePt t="15025" x="2536825" y="2286000"/>
          <p14:tracePt t="15042" x="2562225" y="2276475"/>
          <p14:tracePt t="15059" x="2589213" y="2276475"/>
          <p14:tracePt t="15075" x="2598738" y="2276475"/>
          <p14:tracePt t="15093" x="2633663" y="2276475"/>
          <p14:tracePt t="15109" x="2660650" y="2276475"/>
          <p14:tracePt t="15125" x="2687638" y="2276475"/>
          <p14:tracePt t="15142" x="2705100" y="2276475"/>
          <p14:tracePt t="15159" x="2714625" y="2276475"/>
          <p14:tracePt t="15193" x="2724150" y="2276475"/>
          <p14:tracePt t="15208" x="2732088" y="2276475"/>
          <p14:tracePt t="15217" x="2751138" y="2276475"/>
          <p14:tracePt t="15226" x="2768600" y="2276475"/>
          <p14:tracePt t="15242" x="2830513" y="2276475"/>
          <p14:tracePt t="15259" x="2884488" y="2286000"/>
          <p14:tracePt t="15276" x="2955925" y="2303463"/>
          <p14:tracePt t="15293" x="3009900" y="2303463"/>
          <p14:tracePt t="15309" x="3044825" y="2312988"/>
          <p14:tracePt t="15326" x="3062288" y="2312988"/>
          <p14:tracePt t="15343" x="3081338" y="2312988"/>
          <p14:tracePt t="15359" x="3108325" y="2312988"/>
          <p14:tracePt t="15377" x="3125788" y="2312988"/>
          <p14:tracePt t="15392" x="3143250" y="2312988"/>
          <p14:tracePt t="15457" x="3152775" y="2322513"/>
          <p14:tracePt t="15489" x="3170238" y="2330450"/>
          <p14:tracePt t="15497" x="3179763" y="2330450"/>
          <p14:tracePt t="15509" x="3197225" y="2330450"/>
          <p14:tracePt t="15526" x="3232150" y="2330450"/>
          <p14:tracePt t="15543" x="3259138" y="2330450"/>
          <p14:tracePt t="15559" x="3295650" y="2330450"/>
          <p14:tracePt t="15577" x="3340100" y="2330450"/>
          <p14:tracePt t="15593" x="3357563" y="2330450"/>
          <p14:tracePt t="15609" x="3367088" y="2330450"/>
          <p14:tracePt t="16081" x="3357563" y="2339975"/>
          <p14:tracePt t="16097" x="3357563" y="2347913"/>
          <p14:tracePt t="16105" x="3357563" y="2357438"/>
          <p14:tracePt t="16121" x="3367088" y="2366963"/>
          <p14:tracePt t="16129" x="3367088" y="2374900"/>
          <p14:tracePt t="16257" x="3375025" y="2374900"/>
          <p14:tracePt t="16273" x="3384550" y="2374900"/>
          <p14:tracePt t="16281" x="3402013" y="2374900"/>
          <p14:tracePt t="16294" x="3419475" y="2374900"/>
          <p14:tracePt t="16310" x="3446463" y="2347913"/>
          <p14:tracePt t="16327" x="3473450" y="2322513"/>
          <p14:tracePt t="16344" x="3482975" y="2295525"/>
          <p14:tracePt t="16361" x="3482975" y="2286000"/>
          <p14:tracePt t="16489" x="3482975" y="2276475"/>
          <p14:tracePt t="16585" x="3473450" y="2276475"/>
          <p14:tracePt t="16593" x="3465513" y="2276475"/>
          <p14:tracePt t="16601" x="3455988" y="2276475"/>
          <p14:tracePt t="16617" x="3455988" y="2286000"/>
          <p14:tracePt t="16627" x="3455988" y="2295525"/>
          <p14:tracePt t="16644" x="3455988" y="2347913"/>
          <p14:tracePt t="16661" x="3490913" y="2401888"/>
          <p14:tracePt t="16678" x="3562350" y="2473325"/>
          <p14:tracePt t="16695" x="3687763" y="2517775"/>
          <p14:tracePt t="16711" x="3830638" y="2544763"/>
          <p14:tracePt t="16728" x="3973513" y="2544763"/>
          <p14:tracePt t="16745" x="4098925" y="2536825"/>
          <p14:tracePt t="16745" x="4125913" y="2527300"/>
          <p14:tracePt t="16761" x="4152900" y="2517775"/>
          <p14:tracePt t="16778" x="4179888" y="2509838"/>
          <p14:tracePt t="16794" x="4187825" y="2500313"/>
          <p14:tracePt t="16811" x="4187825" y="2490788"/>
          <p14:tracePt t="16828" x="4187825" y="2482850"/>
          <p14:tracePt t="16844" x="4197350" y="2482850"/>
          <p14:tracePt t="16861" x="4205288" y="2473325"/>
          <p14:tracePt t="16878" x="4214813" y="2465388"/>
          <p14:tracePt t="16895" x="4241800" y="2465388"/>
          <p14:tracePt t="16911" x="4295775" y="2446338"/>
          <p14:tracePt t="16928" x="4367213" y="2438400"/>
          <p14:tracePt t="16930" x="4402138" y="2438400"/>
          <p14:tracePt t="16945" x="4465638" y="2438400"/>
          <p14:tracePt t="16961" x="4545013" y="2438400"/>
          <p14:tracePt t="16978" x="4598988" y="2428875"/>
          <p14:tracePt t="16995" x="4608513" y="2428875"/>
          <p14:tracePt t="17065" x="4608513" y="2419350"/>
          <p14:tracePt t="17546" x="4616450" y="2419350"/>
          <p14:tracePt t="17561" x="4633913" y="2411413"/>
          <p14:tracePt t="17569" x="4643438" y="2401888"/>
          <p14:tracePt t="17579" x="4660900" y="2393950"/>
          <p14:tracePt t="17666" x="4670425" y="2393950"/>
          <p14:tracePt t="18050" x="4687888" y="2393950"/>
          <p14:tracePt t="18066" x="4697413" y="2384425"/>
          <p14:tracePt t="18074" x="4705350" y="2384425"/>
          <p14:tracePt t="18082" x="4724400" y="2374900"/>
          <p14:tracePt t="18096" x="4741863" y="2374900"/>
          <p14:tracePt t="18113" x="4786313" y="2366963"/>
          <p14:tracePt t="18114" x="4803775" y="2366963"/>
          <p14:tracePt t="18130" x="4840288" y="2366963"/>
          <p14:tracePt t="18146" x="4884738" y="2366963"/>
          <p14:tracePt t="18173" x="4929188" y="2366963"/>
          <p14:tracePt t="18176" x="4956175" y="2366963"/>
          <p14:tracePt t="18180" x="4965700" y="2366963"/>
          <p14:tracePt t="18196" x="4973638" y="2366963"/>
          <p14:tracePt t="18213" x="4983163" y="2366963"/>
          <p14:tracePt t="18258" x="4991100" y="2366963"/>
          <p14:tracePt t="18314" x="5000625" y="2366963"/>
          <p14:tracePt t="18329" x="5010150" y="2366963"/>
          <p14:tracePt t="18338" x="5018088" y="2366963"/>
          <p14:tracePt t="18347" x="5027613" y="2366963"/>
          <p14:tracePt t="18363" x="5062538" y="2366963"/>
          <p14:tracePt t="18381" x="5116513" y="2374900"/>
          <p14:tracePt t="18397" x="5180013" y="2384425"/>
          <p14:tracePt t="18430" x="5286375" y="2401888"/>
          <p14:tracePt t="18433" x="5303838" y="2401888"/>
          <p14:tracePt t="18450" x="5313363" y="2401888"/>
          <p14:tracePt t="18498" x="5322888" y="2401888"/>
          <p14:tracePt t="18634" x="5330825" y="2393950"/>
          <p14:tracePt t="18650" x="5340350" y="2393950"/>
          <p14:tracePt t="18658" x="5348288" y="2393950"/>
          <p14:tracePt t="18666" x="5357813" y="2393950"/>
          <p14:tracePt t="18680" x="5367338" y="2393950"/>
          <p14:tracePt t="18697" x="5394325" y="2393950"/>
          <p14:tracePt t="18698" x="5402263" y="2393950"/>
          <p14:tracePt t="18714" x="5429250" y="2393950"/>
          <p14:tracePt t="18730" x="5438775" y="2393950"/>
          <p14:tracePt t="18748" x="5456238" y="2393950"/>
          <p14:tracePt t="18764" x="5465763" y="2393950"/>
          <p14:tracePt t="18781" x="5473700" y="2393950"/>
          <p14:tracePt t="18797" x="5483225" y="2393950"/>
          <p14:tracePt t="18814" x="5491163" y="2384425"/>
          <p14:tracePt t="18831" x="5500688" y="2384425"/>
          <p14:tracePt t="18858" x="5510213" y="2384425"/>
          <p14:tracePt t="18866" x="5518150" y="2384425"/>
          <p14:tracePt t="18881" x="5527675" y="2384425"/>
          <p14:tracePt t="18897" x="5545138" y="2384425"/>
          <p14:tracePt t="18914" x="5581650" y="2384425"/>
          <p14:tracePt t="18931" x="5599113" y="2384425"/>
          <p14:tracePt t="18947" x="5616575" y="2384425"/>
          <p14:tracePt t="18964" x="5626100" y="2384425"/>
          <p14:tracePt t="18986" x="5634038" y="2384425"/>
          <p14:tracePt t="19034" x="5643563" y="2384425"/>
          <p14:tracePt t="19122" x="5653088" y="2384425"/>
          <p14:tracePt t="19130" x="5653088" y="2374900"/>
          <p14:tracePt t="19146" x="5661025" y="2374900"/>
          <p14:tracePt t="19162" x="5680075" y="2374900"/>
          <p14:tracePt t="19170" x="5688013" y="2374900"/>
          <p14:tracePt t="19181" x="5697538" y="2374900"/>
          <p14:tracePt t="19198" x="5715000" y="2374900"/>
          <p14:tracePt t="19214" x="5724525" y="2374900"/>
          <p14:tracePt t="19530" x="5732463" y="2374900"/>
          <p14:tracePt t="19554" x="5741988" y="2374900"/>
          <p14:tracePt t="19562" x="5751513" y="2374900"/>
          <p14:tracePt t="19970" x="5751513" y="2366963"/>
          <p14:tracePt t="19986" x="5741988" y="2357438"/>
          <p14:tracePt t="20002" x="5732463" y="2347913"/>
          <p14:tracePt t="20018" x="5724525" y="2347913"/>
          <p14:tracePt t="20026" x="5715000" y="2347913"/>
          <p14:tracePt t="20042" x="5697538" y="2339975"/>
          <p14:tracePt t="20058" x="5680075" y="2330450"/>
          <p14:tracePt t="20066" x="5670550" y="2322513"/>
          <p14:tracePt t="20083" x="5653088" y="2322513"/>
          <p14:tracePt t="20099" x="5599113" y="2303463"/>
          <p14:tracePt t="20116" x="5581650" y="2286000"/>
          <p14:tracePt t="20133" x="5562600" y="2276475"/>
          <p14:tracePt t="20149" x="5527675" y="2259013"/>
          <p14:tracePt t="20174" x="5465763" y="2232025"/>
          <p14:tracePt t="20178" x="5438775" y="2214563"/>
          <p14:tracePt t="20193" x="5384800" y="2205038"/>
          <p14:tracePt t="20211" x="5340350" y="2205038"/>
          <p14:tracePt t="20231" x="5313363" y="2205038"/>
          <p14:tracePt t="20251" x="5286375" y="2259013"/>
          <p14:tracePt t="20267" x="5241925" y="2347913"/>
          <p14:tracePt t="20283" x="5180013" y="2438400"/>
          <p14:tracePt t="20300" x="5089525" y="2490788"/>
          <p14:tracePt t="20316" x="5018088" y="2500313"/>
          <p14:tracePt t="20333" x="4973638" y="2500313"/>
          <p14:tracePt t="20349" x="4938713" y="2482850"/>
          <p14:tracePt t="20368" x="4919663" y="2446338"/>
          <p14:tracePt t="20384" x="4911725" y="2401888"/>
          <p14:tracePt t="20399" x="4911725" y="2357438"/>
          <p14:tracePt t="20416" x="4911725" y="2312988"/>
          <p14:tracePt t="20433" x="4919663" y="2286000"/>
          <p14:tracePt t="20450" x="4929188" y="2251075"/>
          <p14:tracePt t="20450" x="4938713" y="2251075"/>
          <p14:tracePt t="20466" x="4938713" y="2241550"/>
          <p14:tracePt t="20547" x="4956175" y="2241550"/>
          <p14:tracePt t="20587" x="4965700" y="2251075"/>
          <p14:tracePt t="20899" x="4946650" y="2251075"/>
          <p14:tracePt t="20907" x="4929188" y="2251075"/>
          <p14:tracePt t="20917" x="4902200" y="2241550"/>
          <p14:tracePt t="20934" x="4830763" y="2224088"/>
          <p14:tracePt t="20950" x="4724400" y="2214563"/>
          <p14:tracePt t="20967" x="4598988" y="2205038"/>
          <p14:tracePt t="20984" x="4367213" y="2205038"/>
          <p14:tracePt t="21000" x="3946525" y="2214563"/>
          <p14:tracePt t="21017" x="3348038" y="2286000"/>
          <p14:tracePt t="21034" x="2643188" y="2438400"/>
          <p14:tracePt t="21035" x="2330450" y="2500313"/>
          <p14:tracePt t="21051" x="1822450" y="2598738"/>
          <p14:tracePt t="21067" x="1500188" y="2679700"/>
          <p14:tracePt t="21084" x="1303338" y="2768600"/>
          <p14:tracePt t="21100" x="1187450" y="2847975"/>
          <p14:tracePt t="21117" x="1152525" y="2901950"/>
          <p14:tracePt t="21134" x="1125538" y="2938463"/>
          <p14:tracePt t="21150" x="1116013" y="2965450"/>
          <p14:tracePt t="21167" x="1108075" y="2982913"/>
          <p14:tracePt t="21203" x="1108075" y="2990850"/>
          <p14:tracePt t="21211" x="1108075" y="3000375"/>
          <p14:tracePt t="21226" x="1108075" y="3009900"/>
          <p14:tracePt t="21235" x="1116013" y="3009900"/>
          <p14:tracePt t="21251" x="1125538" y="3017838"/>
          <p14:tracePt t="21267" x="1152525" y="3027363"/>
          <p14:tracePt t="21284" x="1160463" y="3036888"/>
          <p14:tracePt t="22011" x="1179513" y="3036888"/>
          <p14:tracePt t="22019" x="1179513" y="3027363"/>
          <p14:tracePt t="22027" x="1187450" y="3017838"/>
          <p14:tracePt t="22035" x="1187450" y="3009900"/>
          <p14:tracePt t="22052" x="1214438" y="2982913"/>
          <p14:tracePt t="22068" x="1223963" y="2973388"/>
          <p14:tracePt t="22085" x="1241425" y="2955925"/>
          <p14:tracePt t="22102" x="1268413" y="2946400"/>
          <p14:tracePt t="22119" x="1276350" y="2938463"/>
          <p14:tracePt t="22135" x="1303338" y="2928938"/>
          <p14:tracePt t="22324" x="1312863" y="2928938"/>
          <p14:tracePt t="22355" x="1312863" y="2938463"/>
          <p14:tracePt t="22371" x="1312863" y="2946400"/>
          <p14:tracePt t="22387" x="1312863" y="2965450"/>
          <p14:tracePt t="22403" x="1312863" y="2973388"/>
          <p14:tracePt t="22419" x="1312863" y="2982913"/>
          <p14:tracePt t="22427" x="1312863" y="2990850"/>
          <p14:tracePt t="22531" x="1312863" y="2982913"/>
          <p14:tracePt t="22547" x="1312863" y="2973388"/>
          <p14:tracePt t="22555" x="1312863" y="2946400"/>
          <p14:tracePt t="22569" x="1322388" y="2938463"/>
          <p14:tracePt t="22586" x="1330325" y="2911475"/>
          <p14:tracePt t="22603" x="1357313" y="2894013"/>
          <p14:tracePt t="22604" x="1374775" y="2884488"/>
          <p14:tracePt t="22619" x="1401763" y="2867025"/>
          <p14:tracePt t="22636" x="1482725" y="2830513"/>
          <p14:tracePt t="22653" x="1625600" y="2776538"/>
          <p14:tracePt t="22669" x="1830388" y="2732088"/>
          <p14:tracePt t="22686" x="2054225" y="2687638"/>
          <p14:tracePt t="22703" x="2241550" y="2652713"/>
          <p14:tracePt t="22719" x="2428875" y="2608263"/>
          <p14:tracePt t="22736" x="2589213" y="2589213"/>
          <p14:tracePt t="22753" x="2697163" y="2589213"/>
          <p14:tracePt t="22769" x="2768600" y="2589213"/>
          <p14:tracePt t="22786" x="2786063" y="2589213"/>
          <p14:tracePt t="22803" x="2803525" y="2589213"/>
          <p14:tracePt t="22803" x="2813050" y="2589213"/>
          <p14:tracePt t="22819" x="2847975" y="2598738"/>
          <p14:tracePt t="22836" x="2874963" y="2616200"/>
          <p14:tracePt t="22853" x="2911475" y="2633663"/>
          <p14:tracePt t="22870" x="2946400" y="2652713"/>
          <p14:tracePt t="22886" x="2973388" y="2679700"/>
          <p14:tracePt t="22903" x="2990850" y="2697163"/>
          <p14:tracePt t="22920" x="3000375" y="2714625"/>
          <p14:tracePt t="22955" x="3000375" y="2724150"/>
          <p14:tracePt t="22963" x="3000375" y="2732088"/>
          <p14:tracePt t="22971" x="3000375" y="2751138"/>
          <p14:tracePt t="22987" x="3000375" y="2759075"/>
          <p14:tracePt t="23003" x="3000375" y="2795588"/>
          <p14:tracePt t="23020" x="2990850" y="2822575"/>
          <p14:tracePt t="23036" x="2982913" y="2840038"/>
          <p14:tracePt t="23053" x="2973388" y="2847975"/>
          <p14:tracePt t="23070" x="2955925" y="2857500"/>
          <p14:tracePt t="23086" x="2946400" y="2867025"/>
          <p14:tracePt t="23252" x="2938463" y="2867025"/>
          <p14:tracePt t="23268" x="2919413" y="2874963"/>
          <p14:tracePt t="23276" x="2901950" y="2884488"/>
          <p14:tracePt t="23287" x="2894013" y="2884488"/>
          <p14:tracePt t="23304" x="2867025" y="2901950"/>
          <p14:tracePt t="23320" x="2830513" y="2911475"/>
          <p14:tracePt t="23337" x="2786063" y="2928938"/>
          <p14:tracePt t="23354" x="2732088" y="2946400"/>
          <p14:tracePt t="23370" x="2687638" y="2965450"/>
          <p14:tracePt t="23387" x="2679700" y="2965450"/>
          <p14:tracePt t="23443" x="2670175" y="2965450"/>
          <p14:tracePt t="23475" x="2670175" y="2955925"/>
          <p14:tracePt t="23539" x="2670175" y="2946400"/>
          <p14:tracePt t="23739" x="2660650" y="2938463"/>
          <p14:tracePt t="23748" x="2652713" y="2938463"/>
          <p14:tracePt t="23755" x="2633663" y="2938463"/>
          <p14:tracePt t="23771" x="2581275" y="2938463"/>
          <p14:tracePt t="23788" x="2527300" y="2938463"/>
          <p14:tracePt t="23804" x="2490788" y="2928938"/>
          <p14:tracePt t="23821" x="2473325" y="2911475"/>
          <p14:tracePt t="23868" x="2473325" y="2901950"/>
          <p14:tracePt t="23875" x="2482850" y="2894013"/>
          <p14:tracePt t="23888" x="2500313" y="2884488"/>
          <p14:tracePt t="23904" x="2571750" y="2857500"/>
          <p14:tracePt t="23921" x="2697163" y="2847975"/>
          <p14:tracePt t="23938" x="2847975" y="2847975"/>
          <p14:tracePt t="23954" x="3027363" y="2847975"/>
          <p14:tracePt t="23971" x="3268663" y="2847975"/>
          <p14:tracePt t="23988" x="3429000" y="2874963"/>
          <p14:tracePt t="24004" x="3536950" y="2884488"/>
          <p14:tracePt t="24021" x="3589338" y="2901950"/>
          <p14:tracePt t="24038" x="3616325" y="2901950"/>
          <p14:tracePt t="24054" x="3643313" y="2901950"/>
          <p14:tracePt t="24071" x="3652838" y="2901950"/>
          <p14:tracePt t="24088" x="3660775" y="2911475"/>
          <p14:tracePt t="24108" x="3670300" y="2911475"/>
          <p14:tracePt t="24180" x="3679825" y="2911475"/>
          <p14:tracePt t="24187" x="3687763" y="2911475"/>
          <p14:tracePt t="24292" x="3697288" y="2919413"/>
          <p14:tracePt t="25405" x="3705225" y="2919413"/>
          <p14:tracePt t="25412" x="3714750" y="2919413"/>
          <p14:tracePt t="25428" x="3714750" y="2901950"/>
          <p14:tracePt t="25460" x="3714750" y="2894013"/>
          <p14:tracePt t="25820" x="3724275" y="2884488"/>
          <p14:tracePt t="25828" x="3732213" y="2874963"/>
          <p14:tracePt t="25844" x="3732213" y="2867025"/>
          <p14:tracePt t="25860" x="3732213" y="2857500"/>
          <p14:tracePt t="26060" x="3714750" y="2857500"/>
          <p14:tracePt t="26068" x="3705225" y="2867025"/>
          <p14:tracePt t="26076" x="3697288" y="2867025"/>
          <p14:tracePt t="26091" x="3679825" y="2867025"/>
          <p14:tracePt t="26107" x="3660775" y="2867025"/>
          <p14:tracePt t="26109" x="3652838" y="2867025"/>
          <p14:tracePt t="26124" x="3633788" y="2867025"/>
          <p14:tracePt t="26236" x="3633788" y="2857500"/>
          <p14:tracePt t="26540" x="3652838" y="2857500"/>
          <p14:tracePt t="26548" x="3652838" y="2847975"/>
          <p14:tracePt t="26558" x="3670300" y="2830513"/>
          <p14:tracePt t="26575" x="3751263" y="2776538"/>
          <p14:tracePt t="26591" x="3813175" y="2724150"/>
          <p14:tracePt t="26608" x="3840163" y="2679700"/>
          <p14:tracePt t="26625" x="3875088" y="2633663"/>
          <p14:tracePt t="26641" x="3938588" y="2544763"/>
          <p14:tracePt t="26658" x="4037013" y="2473325"/>
          <p14:tracePt t="26675" x="4197350" y="2411413"/>
          <p14:tracePt t="26691" x="4429125" y="2384425"/>
          <p14:tracePt t="26693" x="4554538" y="2374900"/>
          <p14:tracePt t="26708" x="4768850" y="2374900"/>
          <p14:tracePt t="26725" x="4946650" y="2374900"/>
          <p14:tracePt t="26741" x="5010150" y="2393950"/>
          <p14:tracePt t="26758" x="5045075" y="2419350"/>
          <p14:tracePt t="26777" x="5054600" y="2438400"/>
          <p14:tracePt t="26792" x="5054600" y="2465388"/>
          <p14:tracePt t="26809" x="5062538" y="2500313"/>
          <p14:tracePt t="26828" x="5072063" y="2517775"/>
          <p14:tracePt t="26842" x="5081588" y="2536825"/>
          <p14:tracePt t="26858" x="5081588" y="2544763"/>
          <p14:tracePt t="26875" x="5081588" y="2589213"/>
          <p14:tracePt t="26892" x="5081588" y="2643188"/>
          <p14:tracePt t="26909" x="5081588" y="2687638"/>
          <p14:tracePt t="26925" x="5081588" y="2732088"/>
          <p14:tracePt t="26951" x="5081588" y="2795588"/>
          <p14:tracePt t="26959" x="5081588" y="2857500"/>
          <p14:tracePt t="26975" x="5081588" y="2919413"/>
          <p14:tracePt t="26992" x="5072063" y="2938463"/>
          <p14:tracePt t="27009" x="5072063" y="2946400"/>
          <p14:tracePt t="27276" x="5081588" y="2946400"/>
          <p14:tracePt t="27285" x="5099050" y="2946400"/>
          <p14:tracePt t="27292" x="5116513" y="2946400"/>
          <p14:tracePt t="27309" x="5197475" y="2938463"/>
          <p14:tracePt t="27326" x="5295900" y="2938463"/>
          <p14:tracePt t="27342" x="5340350" y="2938463"/>
          <p14:tracePt t="27359" x="5357813" y="2938463"/>
          <p14:tracePt t="27509" x="5367338" y="2938463"/>
          <p14:tracePt t="27517" x="5384800" y="2928938"/>
          <p14:tracePt t="27526" x="5402263" y="2919413"/>
          <p14:tracePt t="27543" x="5483225" y="2901950"/>
          <p14:tracePt t="27559" x="5626100" y="2857500"/>
          <p14:tracePt t="27576" x="5813425" y="2822575"/>
          <p14:tracePt t="27593" x="5919788" y="2813050"/>
          <p14:tracePt t="27609" x="5965825" y="2813050"/>
          <p14:tracePt t="27846" x="5973763" y="2813050"/>
          <p14:tracePt t="27853" x="5983288" y="2813050"/>
          <p14:tracePt t="27861" x="6000750" y="2813050"/>
          <p14:tracePt t="27876" x="6081713" y="2813050"/>
          <p14:tracePt t="27893" x="6143625" y="2822575"/>
          <p14:tracePt t="27910" x="6188075" y="2840038"/>
          <p14:tracePt t="27927" x="6205538" y="2840038"/>
          <p14:tracePt t="27948" x="6215063" y="2840038"/>
          <p14:tracePt t="28125" x="6224588" y="2847975"/>
          <p14:tracePt t="28149" x="6232525" y="2847975"/>
          <p14:tracePt t="28172" x="6242050" y="2847975"/>
          <p14:tracePt t="28181" x="6251575" y="2847975"/>
          <p14:tracePt t="28194" x="6259513" y="2847975"/>
          <p14:tracePt t="28211" x="6286500" y="2847975"/>
          <p14:tracePt t="28227" x="6323013" y="2847975"/>
          <p14:tracePt t="28245" x="6348413" y="2847975"/>
          <p14:tracePt t="28260" x="6357938" y="2847975"/>
          <p14:tracePt t="28277" x="6375400" y="2847975"/>
          <p14:tracePt t="28294" x="6384925" y="2847975"/>
          <p14:tracePt t="28310" x="6402388" y="2847975"/>
          <p14:tracePt t="28327" x="6429375" y="2857500"/>
          <p14:tracePt t="28349" x="6438900" y="2857500"/>
          <p14:tracePt t="28477" x="6446838" y="2867025"/>
          <p14:tracePt t="28485" x="6465888" y="2867025"/>
          <p14:tracePt t="28494" x="6473825" y="2874963"/>
          <p14:tracePt t="28511" x="6510338" y="2884488"/>
          <p14:tracePt t="28527" x="6527800" y="2894013"/>
          <p14:tracePt t="28544" x="6537325" y="2901950"/>
          <p14:tracePt t="28561" x="6554788" y="2901950"/>
          <p14:tracePt t="28577" x="6581775" y="2901950"/>
          <p14:tracePt t="28594" x="6589713" y="2901950"/>
          <p14:tracePt t="28611" x="6599238" y="2901950"/>
          <p14:tracePt t="29894" x="6562725" y="2884488"/>
          <p14:tracePt t="29902" x="6446838" y="2857500"/>
          <p14:tracePt t="29913" x="6313488" y="2847975"/>
          <p14:tracePt t="29929" x="6010275" y="2867025"/>
          <p14:tracePt t="29946" x="5608638" y="2928938"/>
          <p14:tracePt t="29963" x="5072063" y="3036888"/>
          <p14:tracePt t="29979" x="4473575" y="3143250"/>
          <p14:tracePt t="29996" x="3911600" y="3268663"/>
          <p14:tracePt t="30013" x="3438525" y="3394075"/>
          <p14:tracePt t="30029" x="3330575" y="3429000"/>
          <p14:tracePt t="30047" x="3295650" y="3455988"/>
          <p14:tracePt t="30063" x="3286125" y="3455988"/>
          <p14:tracePt t="30079" x="3276600" y="3455988"/>
          <p14:tracePt t="30221" x="3268663" y="3455988"/>
          <p14:tracePt t="30229" x="3241675" y="3455988"/>
          <p14:tracePt t="30237" x="3170238" y="3438525"/>
          <p14:tracePt t="30247" x="3071813" y="3411538"/>
          <p14:tracePt t="30263" x="2840038" y="3394075"/>
          <p14:tracePt t="30280" x="2598738" y="3394075"/>
          <p14:tracePt t="30296" x="2312988" y="3419475"/>
          <p14:tracePt t="30313" x="2027238" y="3473450"/>
          <p14:tracePt t="30330" x="1758950" y="3527425"/>
          <p14:tracePt t="30346" x="1509713" y="3562350"/>
          <p14:tracePt t="30363" x="1258888" y="3581400"/>
          <p14:tracePt t="30380" x="1071563" y="3581400"/>
          <p14:tracePt t="30382" x="990600" y="3581400"/>
          <p14:tracePt t="30396" x="946150" y="3581400"/>
          <p14:tracePt t="30413" x="893763" y="3581400"/>
          <p14:tracePt t="30709" x="911225" y="3581400"/>
          <p14:tracePt t="30718" x="928688" y="3581400"/>
          <p14:tracePt t="30730" x="938213" y="3581400"/>
          <p14:tracePt t="30747" x="946150" y="3581400"/>
          <p14:tracePt t="31008" x="938213" y="3581400"/>
          <p14:tracePt t="31013" x="884238" y="3581400"/>
          <p14:tracePt t="31022" x="803275" y="3581400"/>
          <p14:tracePt t="31031" x="679450" y="3581400"/>
          <p14:tracePt t="31048" x="428625" y="3581400"/>
          <p14:tracePt t="31064" x="223838" y="3581400"/>
          <p14:tracePt t="31081" x="80963" y="3581400"/>
          <p14:tracePt t="31502" x="80963" y="3295650"/>
          <p14:tracePt t="31510" x="411163" y="3259138"/>
          <p14:tracePt t="31518" x="714375" y="3251200"/>
          <p14:tracePt t="31532" x="990600" y="3232150"/>
          <p14:tracePt t="31548" x="1419225" y="3232150"/>
          <p14:tracePt t="31565" x="1643063" y="3232150"/>
          <p14:tracePt t="31582" x="1758950" y="3224213"/>
          <p14:tracePt t="31598" x="1776413" y="3224213"/>
          <p14:tracePt t="31894" x="1785938" y="3224213"/>
          <p14:tracePt t="31902" x="1795463" y="3224213"/>
          <p14:tracePt t="31915" x="1803400" y="3224213"/>
          <p14:tracePt t="31932" x="1830388" y="3224213"/>
          <p14:tracePt t="31949" x="1847850" y="3224213"/>
          <p14:tracePt t="31965" x="1857375" y="3224213"/>
          <p14:tracePt t="32086" x="1866900" y="3224213"/>
          <p14:tracePt t="32094" x="1874838" y="3232150"/>
          <p14:tracePt t="32102" x="1884363" y="3241675"/>
          <p14:tracePt t="32115" x="1901825" y="3251200"/>
          <p14:tracePt t="32132" x="1919288" y="3276600"/>
          <p14:tracePt t="32149" x="1928813" y="3295650"/>
          <p14:tracePt t="32190" x="1938338" y="3313113"/>
          <p14:tracePt t="32214" x="1946275" y="3322638"/>
          <p14:tracePt t="32222" x="1955800" y="3322638"/>
          <p14:tracePt t="32232" x="1965325" y="3330575"/>
          <p14:tracePt t="32249" x="1990725" y="3348038"/>
          <p14:tracePt t="32266" x="2017713" y="3357563"/>
          <p14:tracePt t="32283" x="2054225" y="3384550"/>
          <p14:tracePt t="32299" x="2089150" y="3394075"/>
          <p14:tracePt t="32316" x="2116138" y="3402013"/>
          <p14:tracePt t="32334" x="2152650" y="3411538"/>
          <p14:tracePt t="32430" x="2160588" y="3411538"/>
          <p14:tracePt t="32438" x="2170113" y="3411538"/>
          <p14:tracePt t="32462" x="2179638" y="3419475"/>
          <p14:tracePt t="32470" x="2187575" y="3419475"/>
          <p14:tracePt t="32483" x="2197100" y="3429000"/>
          <p14:tracePt t="32500" x="2232025" y="3438525"/>
          <p14:tracePt t="32516" x="2268538" y="3446463"/>
          <p14:tracePt t="32533" x="2276475" y="3455988"/>
          <p14:tracePt t="32550" x="2286000" y="3455988"/>
          <p14:tracePt t="32647" x="2295525" y="3455988"/>
          <p14:tracePt t="32686" x="2303463" y="3455988"/>
          <p14:tracePt t="32703" x="2312988" y="3455988"/>
          <p14:tracePt t="32710" x="2330450" y="3455988"/>
          <p14:tracePt t="32718" x="2357438" y="3465513"/>
          <p14:tracePt t="32734" x="2384425" y="3473450"/>
          <p14:tracePt t="32750" x="2446338" y="3482975"/>
          <p14:tracePt t="32767" x="2473325" y="3482975"/>
          <p14:tracePt t="32783" x="2490788" y="3490913"/>
          <p14:tracePt t="32800" x="2500313" y="3490913"/>
          <p14:tracePt t="32854" x="2517775" y="3490913"/>
          <p14:tracePt t="32870" x="2527300" y="3482975"/>
          <p14:tracePt t="32878" x="2536825" y="3482975"/>
          <p14:tracePt t="32894" x="2544763" y="3473450"/>
          <p14:tracePt t="32902" x="2562225" y="3465513"/>
          <p14:tracePt t="32918" x="2571750" y="3465513"/>
          <p14:tracePt t="32934" x="2581275" y="3455988"/>
          <p14:tracePt t="32934" x="2598738" y="3438525"/>
          <p14:tracePt t="32950" x="2616200" y="3429000"/>
          <p14:tracePt t="32974" x="2633663" y="3419475"/>
          <p14:tracePt t="33190" x="2643188" y="3419475"/>
          <p14:tracePt t="33215" x="2652713" y="3419475"/>
          <p14:tracePt t="33222" x="2660650" y="3419475"/>
          <p14:tracePt t="33234" x="2679700" y="3419475"/>
          <p14:tracePt t="33251" x="2714625" y="3438525"/>
          <p14:tracePt t="33267" x="2776538" y="3455988"/>
          <p14:tracePt t="33284" x="2867025" y="3473450"/>
          <p14:tracePt t="33301" x="2982913" y="3490913"/>
          <p14:tracePt t="33317" x="3108325" y="3509963"/>
          <p14:tracePt t="33334" x="3214688" y="3517900"/>
          <p14:tracePt t="33351" x="3251200" y="3517900"/>
          <p14:tracePt t="33368" x="3259138" y="3517900"/>
          <p14:tracePt t="33615" x="3259138" y="3509963"/>
          <p14:tracePt t="33638" x="3259138" y="3500438"/>
          <p14:tracePt t="33655" x="3259138" y="3490913"/>
          <p14:tracePt t="33663" x="3259138" y="3482975"/>
          <p14:tracePt t="33671" x="3259138" y="3465513"/>
          <p14:tracePt t="33702" x="3268663" y="3455988"/>
          <p14:tracePt t="33743" x="3268663" y="3438525"/>
          <p14:tracePt t="34015" x="3276600" y="3438525"/>
          <p14:tracePt t="34022" x="3286125" y="3438525"/>
          <p14:tracePt t="34035" x="3303588" y="3455988"/>
          <p14:tracePt t="34052" x="3313113" y="3500438"/>
          <p14:tracePt t="34068" x="3340100" y="3536950"/>
          <p14:tracePt t="34085" x="3357563" y="3581400"/>
          <p14:tracePt t="34102" x="3375025" y="3598863"/>
          <p14:tracePt t="34118" x="3384550" y="3598863"/>
          <p14:tracePt t="34150" x="3394075" y="3598863"/>
          <p14:tracePt t="34159" x="3402013" y="3589338"/>
          <p14:tracePt t="34169" x="3411538" y="3571875"/>
          <p14:tracePt t="34190" x="3411538" y="3562350"/>
          <p14:tracePt t="34207" x="3411538" y="3554413"/>
          <p14:tracePt t="34231" x="3419475" y="3544888"/>
          <p14:tracePt t="34247" x="3429000" y="3544888"/>
          <p14:tracePt t="34270" x="3438525" y="3544888"/>
          <p14:tracePt t="34279" x="3465513" y="3544888"/>
          <p14:tracePt t="34287" x="3482975" y="3544888"/>
          <p14:tracePt t="34302" x="3509963" y="3544888"/>
          <p14:tracePt t="34302" x="3536950" y="3544888"/>
          <p14:tracePt t="34319" x="3562350" y="3544888"/>
          <p14:tracePt t="34335" x="3581400" y="3536950"/>
          <p14:tracePt t="35367" x="3581400" y="3517900"/>
          <p14:tracePt t="35375" x="3589338" y="3517900"/>
          <p14:tracePt t="35391" x="3598863" y="3509963"/>
          <p14:tracePt t="35800" x="3589338" y="3500438"/>
          <p14:tracePt t="35807" x="3581400" y="3500438"/>
          <p14:tracePt t="35821" x="3562350" y="3500438"/>
          <p14:tracePt t="35837" x="3446463" y="3500438"/>
          <p14:tracePt t="35854" x="3276600" y="3500438"/>
          <p14:tracePt t="35855" x="3197225" y="3500438"/>
          <p14:tracePt t="35871" x="3009900" y="3500438"/>
          <p14:tracePt t="35888" x="2874963" y="3500438"/>
          <p14:tracePt t="35904" x="2776538" y="3500438"/>
          <p14:tracePt t="35921" x="2679700" y="3500438"/>
          <p14:tracePt t="35938" x="2589213" y="3509963"/>
          <p14:tracePt t="35954" x="2500313" y="3527425"/>
          <p14:tracePt t="35971" x="2419350" y="3544888"/>
          <p14:tracePt t="35988" x="2347913" y="3554413"/>
          <p14:tracePt t="36004" x="2276475" y="3554413"/>
          <p14:tracePt t="36021" x="2224088" y="3554413"/>
          <p14:tracePt t="36038" x="2179638" y="3554413"/>
          <p14:tracePt t="36055" x="2143125" y="3554413"/>
          <p14:tracePt t="36055" x="2133600" y="3554413"/>
          <p14:tracePt t="36071" x="2089150" y="3554413"/>
          <p14:tracePt t="36089" x="2036763" y="3554413"/>
          <p14:tracePt t="36104" x="1928813" y="3562350"/>
          <p14:tracePt t="36121" x="1822450" y="3562350"/>
          <p14:tracePt t="36138" x="1670050" y="3562350"/>
          <p14:tracePt t="36155" x="1536700" y="3562350"/>
          <p14:tracePt t="36171" x="1401763" y="3571875"/>
          <p14:tracePt t="36188" x="1276350" y="3598863"/>
          <p14:tracePt t="36205" x="1169988" y="3616325"/>
          <p14:tracePt t="36221" x="1054100" y="3643313"/>
          <p14:tracePt t="36238" x="946150" y="3679825"/>
          <p14:tracePt t="36255" x="812800" y="3732213"/>
          <p14:tracePt t="36271" x="731838" y="3768725"/>
          <p14:tracePt t="36288" x="669925" y="3803650"/>
          <p14:tracePt t="36305" x="625475" y="3813175"/>
          <p14:tracePt t="36321" x="608013" y="3830638"/>
          <p14:tracePt t="36338" x="598488" y="3848100"/>
          <p14:tracePt t="36355" x="598488" y="3867150"/>
          <p14:tracePt t="36372" x="588963" y="3894138"/>
          <p14:tracePt t="36388" x="588963" y="3919538"/>
          <p14:tracePt t="36405" x="571500" y="3946525"/>
          <p14:tracePt t="36422" x="571500" y="3965575"/>
          <p14:tracePt t="36438" x="571500" y="3990975"/>
          <p14:tracePt t="36455" x="598488" y="4027488"/>
          <p14:tracePt t="36472" x="615950" y="4054475"/>
          <p14:tracePt t="36489" x="633413" y="4071938"/>
          <p14:tracePt t="36505" x="660400" y="4089400"/>
          <p14:tracePt t="36522" x="704850" y="4125913"/>
          <p14:tracePt t="36539" x="776288" y="4152900"/>
          <p14:tracePt t="36555" x="822325" y="4170363"/>
          <p14:tracePt t="36572" x="830263" y="4170363"/>
          <p14:tracePt t="36711" x="839788" y="4170363"/>
          <p14:tracePt t="36719" x="857250" y="4170363"/>
          <p14:tracePt t="36727" x="874713" y="4170363"/>
          <p14:tracePt t="36739" x="901700" y="4170363"/>
          <p14:tracePt t="36755" x="973138" y="4170363"/>
          <p14:tracePt t="36772" x="1000125" y="4179888"/>
          <p14:tracePt t="36800" x="990600" y="4187825"/>
          <p14:tracePt t="36808" x="973138" y="4197350"/>
          <p14:tracePt t="36822" x="955675" y="4197350"/>
          <p14:tracePt t="36839" x="884238" y="4197350"/>
          <p14:tracePt t="36856" x="857250" y="4197350"/>
          <p14:tracePt t="36872" x="847725" y="4197350"/>
          <p14:tracePt t="36889" x="847725" y="4187825"/>
          <p14:tracePt t="36906" x="857250" y="4179888"/>
          <p14:tracePt t="36922" x="946150" y="4160838"/>
          <p14:tracePt t="36939" x="1160463" y="4125913"/>
          <p14:tracePt t="36956" x="1446213" y="4116388"/>
          <p14:tracePt t="36972" x="1724025" y="4116388"/>
          <p14:tracePt t="36989" x="1946275" y="4116388"/>
          <p14:tracePt t="37006" x="2054225" y="4116388"/>
          <p14:tracePt t="37023" x="2081213" y="4116388"/>
          <p14:tracePt t="38256" x="2089150" y="4098925"/>
          <p14:tracePt t="38264" x="2098675" y="4089400"/>
          <p14:tracePt t="38274" x="2098675" y="4081463"/>
          <p14:tracePt t="38291" x="2116138" y="4071938"/>
          <p14:tracePt t="38307" x="2143125" y="4062413"/>
          <p14:tracePt t="38324" x="2179638" y="4044950"/>
          <p14:tracePt t="38341" x="2187575" y="4044950"/>
          <p14:tracePt t="38358" x="2205038" y="4037013"/>
          <p14:tracePt t="38374" x="2214563" y="4027488"/>
          <p14:tracePt t="38391" x="2224088" y="4027488"/>
          <p14:tracePt t="38392" x="2241550" y="4027488"/>
          <p14:tracePt t="38408" x="2286000" y="4027488"/>
          <p14:tracePt t="38424" x="2347913" y="4027488"/>
          <p14:tracePt t="38441" x="2401888" y="4027488"/>
          <p14:tracePt t="38458" x="2446338" y="4027488"/>
          <p14:tracePt t="38474" x="2465388" y="4027488"/>
          <p14:tracePt t="38491" x="2473325" y="4027488"/>
          <p14:tracePt t="38552" x="2482850" y="4027488"/>
          <p14:tracePt t="38576" x="2490788" y="4027488"/>
          <p14:tracePt t="38592" x="2509838" y="4037013"/>
          <p14:tracePt t="38600" x="2517775" y="4037013"/>
          <p14:tracePt t="38608" x="2527300" y="4037013"/>
          <p14:tracePt t="38625" x="2562225" y="4037013"/>
          <p14:tracePt t="38641" x="2598738" y="4037013"/>
          <p14:tracePt t="38659" x="2633663" y="4037013"/>
          <p14:tracePt t="38675" x="2652713" y="4037013"/>
          <p14:tracePt t="38691" x="2679700" y="4037013"/>
          <p14:tracePt t="38712" x="2687638" y="4037013"/>
          <p14:tracePt t="38728" x="2705100" y="4044950"/>
          <p14:tracePt t="38741" x="2705100" y="4054475"/>
          <p14:tracePt t="38758" x="2714625" y="4054475"/>
          <p14:tracePt t="38775" x="2732088" y="4054475"/>
          <p14:tracePt t="38792" x="2768600" y="4054475"/>
          <p14:tracePt t="38808" x="2786063" y="4054475"/>
          <p14:tracePt t="38880" x="2795588" y="4054475"/>
          <p14:tracePt t="39072" x="2795588" y="4062413"/>
          <p14:tracePt t="39088" x="2803525" y="4062413"/>
          <p14:tracePt t="39096" x="2822575" y="4054475"/>
          <p14:tracePt t="39109" x="2847975" y="4054475"/>
          <p14:tracePt t="39125" x="2911475" y="4027488"/>
          <p14:tracePt t="39142" x="2938463" y="4017963"/>
          <p14:tracePt t="39159" x="2965450" y="4017963"/>
          <p14:tracePt t="39175" x="2982913" y="4017963"/>
          <p14:tracePt t="39192" x="3027363" y="4010025"/>
          <p14:tracePt t="39209" x="3044825" y="4010025"/>
          <p14:tracePt t="39264" x="3054350" y="4010025"/>
          <p14:tracePt t="39272" x="3062288" y="4010025"/>
          <p14:tracePt t="39280" x="3071813" y="4010025"/>
          <p14:tracePt t="39292" x="3089275" y="4010025"/>
          <p14:tracePt t="39309" x="3133725" y="4010025"/>
          <p14:tracePt t="39325" x="3197225" y="4017963"/>
          <p14:tracePt t="39342" x="3259138" y="4017963"/>
          <p14:tracePt t="39359" x="3330575" y="4027488"/>
          <p14:tracePt t="39360" x="3348038" y="4027488"/>
          <p14:tracePt t="39376" x="3402013" y="4027488"/>
          <p14:tracePt t="39392" x="3446463" y="4027488"/>
          <p14:tracePt t="39409" x="3465513" y="4027488"/>
          <p14:tracePt t="39426" x="3490913" y="4027488"/>
          <p14:tracePt t="39442" x="3509963" y="4027488"/>
          <p14:tracePt t="39460" x="3536950" y="4027488"/>
          <p14:tracePt t="39476" x="3544888" y="4027488"/>
          <p14:tracePt t="39492" x="3571875" y="4027488"/>
          <p14:tracePt t="39509" x="3598863" y="4027488"/>
          <p14:tracePt t="39526" x="3625850" y="4027488"/>
          <p14:tracePt t="39543" x="3633788" y="4027488"/>
          <p14:tracePt t="39559" x="3643313" y="4027488"/>
          <p14:tracePt t="39576" x="3660775" y="4027488"/>
          <p14:tracePt t="39593" x="3670300" y="4027488"/>
          <p14:tracePt t="39616" x="3679825" y="4027488"/>
          <p14:tracePt t="39928" x="3687763" y="4037013"/>
          <p14:tracePt t="39945" x="3732213" y="4037013"/>
          <p14:tracePt t="39953" x="3776663" y="4027488"/>
          <p14:tracePt t="39960" x="3830638" y="4017963"/>
          <p14:tracePt t="39977" x="3929063" y="4017963"/>
          <p14:tracePt t="39993" x="4044950" y="4017963"/>
          <p14:tracePt t="40010" x="4116388" y="4017963"/>
          <p14:tracePt t="40027" x="4179888" y="4017963"/>
          <p14:tracePt t="40043" x="4205288" y="4017963"/>
          <p14:tracePt t="40060" x="4232275" y="4027488"/>
          <p14:tracePt t="40077" x="4251325" y="4037013"/>
          <p14:tracePt t="40093" x="4286250" y="4044950"/>
          <p14:tracePt t="40111" x="4313238" y="4044950"/>
          <p14:tracePt t="40127" x="4322763" y="4054475"/>
          <p14:tracePt t="40143" x="4348163" y="4054475"/>
          <p14:tracePt t="40160" x="4438650" y="4071938"/>
          <p14:tracePt t="40177" x="4562475" y="4081463"/>
          <p14:tracePt t="40193" x="4803775" y="4081463"/>
          <p14:tracePt t="40210" x="5108575" y="4081463"/>
          <p14:tracePt t="40227" x="5348288" y="4081463"/>
          <p14:tracePt t="40243" x="5510213" y="4081463"/>
          <p14:tracePt t="40260" x="5572125" y="4071938"/>
          <p14:tracePt t="40277" x="5599113" y="4062413"/>
          <p14:tracePt t="40293" x="5608638" y="4062413"/>
          <p14:tracePt t="40360" x="5616575" y="4054475"/>
          <p14:tracePt t="40377" x="5626100" y="4054475"/>
          <p14:tracePt t="40393" x="5643563" y="4054475"/>
          <p14:tracePt t="40401" x="5653088" y="4054475"/>
          <p14:tracePt t="40410" x="5670550" y="4044950"/>
          <p14:tracePt t="40427" x="5715000" y="4037013"/>
          <p14:tracePt t="40444" x="5759450" y="4017963"/>
          <p14:tracePt t="40461" x="5813425" y="4017963"/>
          <p14:tracePt t="40477" x="5902325" y="4000500"/>
          <p14:tracePt t="40494" x="5991225" y="3983038"/>
          <p14:tracePt t="40511" x="6081713" y="3973513"/>
          <p14:tracePt t="40527" x="6180138" y="3973513"/>
          <p14:tracePt t="40544" x="6232525" y="3973513"/>
          <p14:tracePt t="40544" x="6242050" y="3973513"/>
          <p14:tracePt t="40561" x="6251575" y="39735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792088"/>
          </a:xfrm>
        </p:spPr>
        <p:txBody>
          <a:bodyPr>
            <a:normAutofit fontScale="90000"/>
          </a:bodyPr>
          <a:lstStyle/>
          <a:p>
            <a:r>
              <a:rPr lang="pt-B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 I – </a:t>
            </a:r>
            <a:r>
              <a:rPr lang="pt-BR" sz="32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CONCEITOS INTRODUTÓRIOS</a:t>
            </a:r>
            <a:endParaRPr lang="pt-BR" sz="32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54461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APLICAÇÃO</a:t>
            </a:r>
          </a:p>
          <a:p>
            <a:pPr marL="457200" indent="-457200">
              <a:buAutoNum type="arabicParenR"/>
            </a:pP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Faça as seguintes transformações:</a:t>
            </a:r>
          </a:p>
          <a:p>
            <a:pPr marL="457200" indent="-457200">
              <a:buAutoNum type="alphaLcParenR"/>
            </a:pP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2,71m em cm e mm</a:t>
            </a:r>
          </a:p>
          <a:p>
            <a:pPr marL="0" indent="0">
              <a:buNone/>
            </a:pPr>
            <a:r>
              <a:rPr lang="pt-BR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2,71m x 100 = 271cm</a:t>
            </a:r>
          </a:p>
          <a:p>
            <a:pPr marL="0" indent="0">
              <a:buNone/>
            </a:pPr>
            <a:r>
              <a:rPr lang="pt-BR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2,71m x 1.000 = 2.710mm</a:t>
            </a:r>
          </a:p>
          <a:p>
            <a:pPr marL="0" indent="0">
              <a:buNone/>
            </a:pP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b) 17.372mm em m e cm</a:t>
            </a:r>
          </a:p>
          <a:p>
            <a:pPr marL="0" indent="0">
              <a:buNone/>
            </a:pPr>
            <a:r>
              <a:rPr lang="pt-BR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17.372mm/1.000 = 17,372m</a:t>
            </a:r>
          </a:p>
          <a:p>
            <a:pPr marL="0" indent="0">
              <a:buNone/>
            </a:pPr>
            <a:r>
              <a:rPr lang="pt-BR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17.372mm//10 = 1.737,2cm</a:t>
            </a:r>
          </a:p>
          <a:p>
            <a:pPr marL="0" indent="0">
              <a:buNone/>
            </a:pP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c) 12,72tf em Kgf </a:t>
            </a:r>
          </a:p>
          <a:p>
            <a:pPr marL="0" indent="0">
              <a:buNone/>
            </a:pPr>
            <a:r>
              <a:rPr lang="pt-BR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12,72 x 1.000 = 12.720Kgf</a:t>
            </a:r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350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95"/>
    </mc:Choice>
    <mc:Fallback xmlns="">
      <p:transition spd="slow" advTm="872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74" x="6259513" y="3973513"/>
          <p14:tracePt t="1482" x="6251575" y="3956050"/>
          <p14:tracePt t="1490" x="6224588" y="3946525"/>
          <p14:tracePt t="1507" x="6161088" y="3938588"/>
          <p14:tracePt t="1524" x="6054725" y="3919538"/>
          <p14:tracePt t="1540" x="5956300" y="3919538"/>
          <p14:tracePt t="1557" x="5840413" y="3965575"/>
          <p14:tracePt t="1574" x="5751513" y="4017963"/>
          <p14:tracePt t="1590" x="5688013" y="4054475"/>
          <p14:tracePt t="1607" x="5634038" y="4089400"/>
          <p14:tracePt t="1624" x="5589588" y="4116388"/>
          <p14:tracePt t="1640" x="5537200" y="4143375"/>
          <p14:tracePt t="1657" x="5500688" y="4179888"/>
          <p14:tracePt t="1658" x="5473700" y="4197350"/>
          <p14:tracePt t="1674" x="5446713" y="4232275"/>
          <p14:tracePt t="1690" x="5429250" y="4268788"/>
          <p14:tracePt t="1707" x="5419725" y="4276725"/>
          <p14:tracePt t="1746" x="5419725" y="4286250"/>
          <p14:tracePt t="1754" x="5402263" y="4295775"/>
          <p14:tracePt t="1762" x="5394325" y="4322763"/>
          <p14:tracePt t="1774" x="5375275" y="4340225"/>
          <p14:tracePt t="1791" x="5348288" y="4375150"/>
          <p14:tracePt t="1807" x="5330825" y="4411663"/>
          <p14:tracePt t="1824" x="5322888" y="4429125"/>
          <p14:tracePt t="1841" x="5303838" y="4456113"/>
          <p14:tracePt t="1857" x="5286375" y="4518025"/>
          <p14:tracePt t="1874" x="5286375" y="4562475"/>
          <p14:tracePt t="1891" x="5286375" y="4616450"/>
          <p14:tracePt t="1907" x="5276850" y="4660900"/>
          <p14:tracePt t="1924" x="5268913" y="4687888"/>
          <p14:tracePt t="1941" x="5268913" y="4705350"/>
          <p14:tracePt t="1958" x="5259388" y="4714875"/>
          <p14:tracePt t="1974" x="5232400" y="4724400"/>
          <p14:tracePt t="1991" x="5205413" y="4724400"/>
          <p14:tracePt t="2008" x="5133975" y="4724400"/>
          <p14:tracePt t="2024" x="5054600" y="4724400"/>
          <p14:tracePt t="2041" x="5018088" y="4705350"/>
          <p14:tracePt t="2042" x="5000625" y="4697413"/>
          <p14:tracePt t="2130" x="4991100" y="4697413"/>
          <p14:tracePt t="2138" x="4965700" y="4697413"/>
          <p14:tracePt t="2146" x="4946650" y="4724400"/>
          <p14:tracePt t="2158" x="4919663" y="4759325"/>
          <p14:tracePt t="2175" x="4857750" y="4875213"/>
          <p14:tracePt t="2191" x="4822825" y="5045075"/>
          <p14:tracePt t="2208" x="4803775" y="5232400"/>
          <p14:tracePt t="2225" x="4822825" y="5465763"/>
          <p14:tracePt t="2242" x="4830763" y="5661025"/>
          <p14:tracePt t="2243" x="4830763" y="5741988"/>
          <p14:tracePt t="2258" x="4795838" y="5894388"/>
          <p14:tracePt t="2275" x="4732338" y="5991225"/>
          <p14:tracePt t="2291" x="4616450" y="6045200"/>
          <p14:tracePt t="2308" x="4419600" y="6108700"/>
          <p14:tracePt t="2325" x="3983038" y="6224588"/>
          <p14:tracePt t="2342" x="3268663" y="6429375"/>
          <p14:tracePt t="2358" x="2339975" y="6661150"/>
          <p14:tracePt t="2626" x="428625" y="0"/>
          <p14:tracePt t="2634" x="642938" y="0"/>
          <p14:tracePt t="2642" x="803275" y="0"/>
          <p14:tracePt t="2659" x="893763" y="0"/>
          <p14:tracePt t="2676" x="990600" y="0"/>
          <p14:tracePt t="2692" x="1000125" y="0"/>
          <p14:tracePt t="2709" x="1009650" y="9525"/>
          <p14:tracePt t="2726" x="1009650" y="115888"/>
          <p14:tracePt t="2742" x="1009650" y="330200"/>
          <p14:tracePt t="2759" x="1009650" y="571500"/>
          <p14:tracePt t="2775" x="1017588" y="803275"/>
          <p14:tracePt t="2792" x="1044575" y="982663"/>
          <p14:tracePt t="2809" x="1081088" y="1152525"/>
          <p14:tracePt t="2825" x="1108075" y="1285875"/>
          <p14:tracePt t="2827" x="1116013" y="1347788"/>
          <p14:tracePt t="2843" x="1133475" y="1419225"/>
          <p14:tracePt t="2859" x="1143000" y="1455738"/>
          <p14:tracePt t="2875" x="1143000" y="1465263"/>
          <p14:tracePt t="3051" x="1160463" y="1465263"/>
          <p14:tracePt t="3058" x="1179513" y="1455738"/>
          <p14:tracePt t="3066" x="1231900" y="1438275"/>
          <p14:tracePt t="3076" x="1285875" y="1411288"/>
          <p14:tracePt t="3093" x="1384300" y="1374775"/>
          <p14:tracePt t="3109" x="1455738" y="1347788"/>
          <p14:tracePt t="3126" x="1500188" y="1339850"/>
          <p14:tracePt t="3143" x="1554163" y="1339850"/>
          <p14:tracePt t="3159" x="1625600" y="1339850"/>
          <p14:tracePt t="3176" x="1660525" y="1347788"/>
          <p14:tracePt t="3193" x="1670050" y="1347788"/>
          <p14:tracePt t="3227" x="1679575" y="1347788"/>
          <p14:tracePt t="3258" x="1679575" y="1357313"/>
          <p14:tracePt t="3267" x="1679575" y="1366838"/>
          <p14:tracePt t="4427" x="1687513" y="1366838"/>
          <p14:tracePt t="4435" x="1697038" y="1347788"/>
          <p14:tracePt t="4445" x="1704975" y="1347788"/>
          <p14:tracePt t="4461" x="1714500" y="1339850"/>
          <p14:tracePt t="4659" x="1731963" y="1339850"/>
          <p14:tracePt t="4667" x="1758950" y="1330325"/>
          <p14:tracePt t="4678" x="1785938" y="1330325"/>
          <p14:tracePt t="4695" x="1839913" y="1312863"/>
          <p14:tracePt t="4711" x="1857375" y="1312863"/>
          <p14:tracePt t="4728" x="1866900" y="1312863"/>
          <p14:tracePt t="4819" x="1874838" y="1312863"/>
          <p14:tracePt t="4867" x="1884363" y="1312863"/>
          <p14:tracePt t="4891" x="1901825" y="1303338"/>
          <p14:tracePt t="4907" x="1911350" y="1295400"/>
          <p14:tracePt t="4915" x="1919288" y="1295400"/>
          <p14:tracePt t="4923" x="1928813" y="1295400"/>
          <p14:tracePt t="4931" x="1938338" y="1285875"/>
          <p14:tracePt t="4947" x="1938338" y="1276350"/>
          <p14:tracePt t="5059" x="1946275" y="1276350"/>
          <p14:tracePt t="5275" x="1965325" y="1276350"/>
          <p14:tracePt t="5283" x="1965325" y="1285875"/>
          <p14:tracePt t="5296" x="1965325" y="1322388"/>
          <p14:tracePt t="5312" x="2000250" y="1411288"/>
          <p14:tracePt t="5329" x="2044700" y="1517650"/>
          <p14:tracePt t="5346" x="2098675" y="1608138"/>
          <p14:tracePt t="5363" x="2143125" y="1670050"/>
          <p14:tracePt t="5364" x="2170113" y="1687513"/>
          <p14:tracePt t="5379" x="2197100" y="1714500"/>
          <p14:tracePt t="5396" x="2214563" y="1731963"/>
          <p14:tracePt t="5412" x="2224088" y="1731963"/>
          <p14:tracePt t="5429" x="2232025" y="1731963"/>
          <p14:tracePt t="5446" x="2268538" y="1731963"/>
          <p14:tracePt t="5462" x="2401888" y="1758950"/>
          <p14:tracePt t="5479" x="2625725" y="1795463"/>
          <p14:tracePt t="5497" x="2928938" y="1857375"/>
          <p14:tracePt t="5513" x="3357563" y="1919288"/>
          <p14:tracePt t="5529" x="3751263" y="1965325"/>
          <p14:tracePt t="5546" x="4071938" y="1973263"/>
          <p14:tracePt t="5563" x="4500563" y="1973263"/>
          <p14:tracePt t="5579" x="4732338" y="1973263"/>
          <p14:tracePt t="5596" x="4884738" y="1973263"/>
          <p14:tracePt t="5613" x="4946650" y="1973263"/>
          <p14:tracePt t="5629" x="4965700" y="1973263"/>
          <p14:tracePt t="5646" x="4973638" y="1982788"/>
          <p14:tracePt t="5663" x="5018088" y="1990725"/>
          <p14:tracePt t="5679" x="5153025" y="2017713"/>
          <p14:tracePt t="5696" x="5429250" y="2044700"/>
          <p14:tracePt t="5713" x="5803900" y="2054225"/>
          <p14:tracePt t="5730" x="6108700" y="2054225"/>
          <p14:tracePt t="5746" x="6251575" y="2054225"/>
          <p14:tracePt t="5763" x="6286500" y="2054225"/>
          <p14:tracePt t="5779" x="6296025" y="2062163"/>
          <p14:tracePt t="5796" x="6286500" y="2062163"/>
          <p14:tracePt t="5813" x="6215063" y="2062163"/>
          <p14:tracePt t="5830" x="6108700" y="2062163"/>
          <p14:tracePt t="5846" x="6010275" y="2062163"/>
          <p14:tracePt t="5863" x="5875338" y="2081213"/>
          <p14:tracePt t="5880" x="5732463" y="2108200"/>
          <p14:tracePt t="5897" x="5581650" y="2143125"/>
          <p14:tracePt t="5913" x="5402263" y="2179638"/>
          <p14:tracePt t="5930" x="5197475" y="2214563"/>
          <p14:tracePt t="5946" x="4965700" y="2259013"/>
          <p14:tracePt t="5963" x="4598988" y="2322513"/>
          <p14:tracePt t="5980" x="4340225" y="2347913"/>
          <p14:tracePt t="5996" x="4133850" y="2347913"/>
          <p14:tracePt t="6013" x="3973513" y="2347913"/>
          <p14:tracePt t="6030" x="3848100" y="2347913"/>
          <p14:tracePt t="6047" x="3768725" y="2347913"/>
          <p14:tracePt t="6063" x="3679825" y="2347913"/>
          <p14:tracePt t="6080" x="3598863" y="2330450"/>
          <p14:tracePt t="6097" x="3482975" y="2295525"/>
          <p14:tracePt t="6113" x="3303588" y="2232025"/>
          <p14:tracePt t="6130" x="3036888" y="2170113"/>
          <p14:tracePt t="6147" x="2660650" y="2125663"/>
          <p14:tracePt t="6164" x="2179638" y="2108200"/>
          <p14:tracePt t="6180" x="1919288" y="2108200"/>
          <p14:tracePt t="6197" x="1714500" y="2108200"/>
          <p14:tracePt t="6214" x="1544638" y="2108200"/>
          <p14:tracePt t="6230" x="1455738" y="2108200"/>
          <p14:tracePt t="6247" x="1401763" y="2108200"/>
          <p14:tracePt t="6264" x="1366838" y="2108200"/>
          <p14:tracePt t="6280" x="1339850" y="2108200"/>
          <p14:tracePt t="6297" x="1285875" y="2098675"/>
          <p14:tracePt t="6314" x="1268413" y="2089150"/>
          <p14:tracePt t="6331" x="1231900" y="2081213"/>
          <p14:tracePt t="6332" x="1223963" y="2081213"/>
          <p14:tracePt t="6347" x="1169988" y="2071688"/>
          <p14:tracePt t="6364" x="1125538" y="2054225"/>
          <p14:tracePt t="6381" x="1098550" y="2044700"/>
          <p14:tracePt t="6397" x="1062038" y="2036763"/>
          <p14:tracePt t="6414" x="1054100" y="2027238"/>
          <p14:tracePt t="6430" x="1054100" y="2017713"/>
          <p14:tracePt t="6447" x="1054100" y="2000250"/>
          <p14:tracePt t="6464" x="1071563" y="1982788"/>
          <p14:tracePt t="6481" x="1125538" y="1973263"/>
          <p14:tracePt t="6497" x="1214438" y="1955800"/>
          <p14:tracePt t="6514" x="1322388" y="1955800"/>
          <p14:tracePt t="6531" x="1473200" y="1955800"/>
          <p14:tracePt t="6532" x="1571625" y="1955800"/>
          <p14:tracePt t="6547" x="1776413" y="1955800"/>
          <p14:tracePt t="6564" x="1965325" y="1955800"/>
          <p14:tracePt t="6581" x="2098675" y="1955800"/>
          <p14:tracePt t="6597" x="2160588" y="1965325"/>
          <p14:tracePt t="6614" x="2187575" y="1965325"/>
          <p14:tracePt t="6631" x="2214563" y="1973263"/>
          <p14:tracePt t="6648" x="2224088" y="1973263"/>
          <p14:tracePt t="6664" x="2251075" y="1973263"/>
          <p14:tracePt t="6681" x="2339975" y="1990725"/>
          <p14:tracePt t="6698" x="2446338" y="1990725"/>
          <p14:tracePt t="6714" x="2616200" y="1990725"/>
          <p14:tracePt t="6731" x="2874963" y="1990725"/>
          <p14:tracePt t="6747" x="3276600" y="1990725"/>
          <p14:tracePt t="6765" x="3482975" y="1990725"/>
          <p14:tracePt t="6781" x="3633788" y="1990725"/>
          <p14:tracePt t="6798" x="3751263" y="1990725"/>
          <p14:tracePt t="6814" x="3840163" y="1990725"/>
          <p14:tracePt t="6831" x="3902075" y="1990725"/>
          <p14:tracePt t="6848" x="3990975" y="1990725"/>
          <p14:tracePt t="6864" x="4081463" y="1973263"/>
          <p14:tracePt t="6881" x="4179888" y="1955800"/>
          <p14:tracePt t="6898" x="4286250" y="1955800"/>
          <p14:tracePt t="6914" x="4367213" y="1955800"/>
          <p14:tracePt t="6931" x="4446588" y="1955800"/>
          <p14:tracePt t="6948" x="4518025" y="1946275"/>
          <p14:tracePt t="6965" x="4633913" y="1946275"/>
          <p14:tracePt t="6981" x="4795838" y="1946275"/>
          <p14:tracePt t="6999" x="4973638" y="1946275"/>
          <p14:tracePt t="7015" x="5133975" y="1946275"/>
          <p14:tracePt t="7031" x="5268913" y="1946275"/>
          <p14:tracePt t="7048" x="5367338" y="1946275"/>
          <p14:tracePt t="7065" x="5429250" y="1946275"/>
          <p14:tracePt t="7081" x="5456238" y="1946275"/>
          <p14:tracePt t="7098" x="5473700" y="1946275"/>
          <p14:tracePt t="7115" x="5491163" y="1946275"/>
          <p14:tracePt t="7132" x="5545138" y="1946275"/>
          <p14:tracePt t="7148" x="5581650" y="1946275"/>
          <p14:tracePt t="7165" x="5599113" y="1946275"/>
          <p14:tracePt t="7181" x="5616575" y="1946275"/>
          <p14:tracePt t="7198" x="5643563" y="1955800"/>
          <p14:tracePt t="7220" x="5653088" y="1955800"/>
          <p14:tracePt t="7331" x="5643563" y="1955800"/>
          <p14:tracePt t="7340" x="5634038" y="1955800"/>
          <p14:tracePt t="7348" x="5626100" y="1955800"/>
          <p14:tracePt t="7365" x="5608638" y="1955800"/>
          <p14:tracePt t="7388" x="5599113" y="1955800"/>
          <p14:tracePt t="7437" x="5599113" y="1965325"/>
          <p14:tracePt t="7460" x="5581650" y="1973263"/>
          <p14:tracePt t="7468" x="5572125" y="1973263"/>
          <p14:tracePt t="7476" x="5545138" y="1990725"/>
          <p14:tracePt t="7484" x="5500688" y="2009775"/>
          <p14:tracePt t="7499" x="5446713" y="2027238"/>
          <p14:tracePt t="7515" x="5241925" y="2089150"/>
          <p14:tracePt t="7532" x="5045075" y="2133600"/>
          <p14:tracePt t="7549" x="4786313" y="2160588"/>
          <p14:tracePt t="7565" x="4518025" y="2170113"/>
          <p14:tracePt t="7582" x="4224338" y="2170113"/>
          <p14:tracePt t="7599" x="3956050" y="2170113"/>
          <p14:tracePt t="7615" x="3741738" y="2170113"/>
          <p14:tracePt t="7632" x="3571875" y="2170113"/>
          <p14:tracePt t="7649" x="3438525" y="2170113"/>
          <p14:tracePt t="7665" x="3330575" y="2170113"/>
          <p14:tracePt t="7682" x="3259138" y="2187575"/>
          <p14:tracePt t="7699" x="3197225" y="2205038"/>
          <p14:tracePt t="7700" x="3152775" y="2205038"/>
          <p14:tracePt t="7716" x="3081338" y="2224088"/>
          <p14:tracePt t="7732" x="3009900" y="2241550"/>
          <p14:tracePt t="7749" x="2955925" y="2251075"/>
          <p14:tracePt t="7766" x="2894013" y="2259013"/>
          <p14:tracePt t="7782" x="2803525" y="2286000"/>
          <p14:tracePt t="7799" x="2660650" y="2312988"/>
          <p14:tracePt t="7816" x="2473325" y="2357438"/>
          <p14:tracePt t="7832" x="2259013" y="2393950"/>
          <p14:tracePt t="7849" x="2017713" y="2438400"/>
          <p14:tracePt t="7866" x="1785938" y="2473325"/>
          <p14:tracePt t="7882" x="1527175" y="2527300"/>
          <p14:tracePt t="7899" x="1187450" y="2598738"/>
          <p14:tracePt t="7900" x="1017588" y="2633663"/>
          <p14:tracePt t="7916" x="731838" y="2670175"/>
          <p14:tracePt t="7933" x="588963" y="2679700"/>
          <p14:tracePt t="7949" x="536575" y="2679700"/>
          <p14:tracePt t="7966" x="527050" y="2679700"/>
          <p14:tracePt t="8308" x="536575" y="2679700"/>
          <p14:tracePt t="8316" x="544513" y="2679700"/>
          <p14:tracePt t="8324" x="554038" y="2679700"/>
          <p14:tracePt t="8333" x="588963" y="2679700"/>
          <p14:tracePt t="8350" x="660400" y="2652713"/>
          <p14:tracePt t="8367" x="768350" y="2625725"/>
          <p14:tracePt t="8383" x="857250" y="2608263"/>
          <p14:tracePt t="8400" x="911225" y="2589213"/>
          <p14:tracePt t="8417" x="928688" y="2589213"/>
          <p14:tracePt t="8436" x="938213" y="2581275"/>
          <p14:tracePt t="8452" x="928688" y="2554288"/>
          <p14:tracePt t="8467" x="911225" y="2509838"/>
          <p14:tracePt t="8484" x="803275" y="2393950"/>
          <p14:tracePt t="8500" x="776288" y="2357438"/>
          <p14:tracePt t="8517" x="768350" y="2357438"/>
          <p14:tracePt t="8556" x="750888" y="2357438"/>
          <p14:tracePt t="8564" x="714375" y="2357438"/>
          <p14:tracePt t="8572" x="642938" y="2357438"/>
          <p14:tracePt t="8583" x="536575" y="2366963"/>
          <p14:tracePt t="8600" x="231775" y="2411413"/>
          <p14:tracePt t="9085" x="26988" y="2384425"/>
          <p14:tracePt t="9092" x="133350" y="2384425"/>
          <p14:tracePt t="9101" x="241300" y="2384425"/>
          <p14:tracePt t="9117" x="446088" y="2384425"/>
          <p14:tracePt t="9134" x="588963" y="2384425"/>
          <p14:tracePt t="9151" x="669925" y="2384425"/>
          <p14:tracePt t="9168" x="741363" y="2374900"/>
          <p14:tracePt t="9184" x="758825" y="2357438"/>
          <p14:tracePt t="9201" x="758825" y="2322513"/>
          <p14:tracePt t="9218" x="731838" y="2232025"/>
          <p14:tracePt t="9234" x="679450" y="2152650"/>
          <p14:tracePt t="9251" x="633413" y="2062163"/>
          <p14:tracePt t="9268" x="561975" y="1965325"/>
          <p14:tracePt t="9284" x="509588" y="1919288"/>
          <p14:tracePt t="9301" x="473075" y="1901825"/>
          <p14:tracePt t="9318" x="465138" y="1893888"/>
          <p14:tracePt t="9396" x="482600" y="1901825"/>
          <p14:tracePt t="9404" x="500063" y="1919288"/>
          <p14:tracePt t="9412" x="536575" y="1938338"/>
          <p14:tracePt t="9420" x="571500" y="1946275"/>
          <p14:tracePt t="9435" x="625475" y="1973263"/>
          <p14:tracePt t="9451" x="758825" y="2000250"/>
          <p14:tracePt t="9468" x="982663" y="2044700"/>
          <p14:tracePt t="9485" x="1116013" y="2054225"/>
          <p14:tracePt t="9501" x="1204913" y="2071688"/>
          <p14:tracePt t="9518" x="1231900" y="2071688"/>
          <p14:tracePt t="9535" x="1250950" y="2081213"/>
          <p14:tracePt t="9565" x="1258888" y="2081213"/>
          <p14:tracePt t="9572" x="1268413" y="2089150"/>
          <p14:tracePt t="9585" x="1285875" y="2108200"/>
          <p14:tracePt t="9602" x="1303338" y="2116138"/>
          <p14:tracePt t="9618" x="1322388" y="2133600"/>
          <p14:tracePt t="9635" x="1330325" y="2143125"/>
          <p14:tracePt t="9652" x="1357313" y="2152650"/>
          <p14:tracePt t="9653" x="1366838" y="2160588"/>
          <p14:tracePt t="9668" x="1411288" y="2187575"/>
          <p14:tracePt t="9685" x="1465263" y="2214563"/>
          <p14:tracePt t="9702" x="1509713" y="2241550"/>
          <p14:tracePt t="9718" x="1527175" y="2251075"/>
          <p14:tracePt t="9845" x="1536700" y="2268538"/>
          <p14:tracePt t="9853" x="1544638" y="2276475"/>
          <p14:tracePt t="9861" x="1554163" y="2286000"/>
          <p14:tracePt t="9868" x="1554163" y="2303463"/>
          <p14:tracePt t="9886" x="1562100" y="2312988"/>
          <p14:tracePt t="9925" x="1571625" y="2322513"/>
          <p14:tracePt t="9941" x="1581150" y="2322513"/>
          <p14:tracePt t="9949" x="1589088" y="2322513"/>
          <p14:tracePt t="9961" x="1598613" y="2330450"/>
          <p14:tracePt t="9969" x="1616075" y="2339975"/>
          <p14:tracePt t="9985" x="1643063" y="2357438"/>
          <p14:tracePt t="10005" x="1679575" y="2374900"/>
          <p14:tracePt t="10009" x="1697038" y="2393950"/>
          <p14:tracePt t="10019" x="1714500" y="2401888"/>
          <p14:tracePt t="10036" x="1751013" y="2438400"/>
          <p14:tracePt t="10052" x="1768475" y="2446338"/>
          <p14:tracePt t="11157" x="1776413" y="2446338"/>
          <p14:tracePt t="11165" x="1795463" y="2446338"/>
          <p14:tracePt t="11173" x="1830388" y="2446338"/>
          <p14:tracePt t="11187" x="1874838" y="2446338"/>
          <p14:tracePt t="11205" x="2027238" y="2446338"/>
          <p14:tracePt t="11206" x="2098675" y="2446338"/>
          <p14:tracePt t="11220" x="2224088" y="2446338"/>
          <p14:tracePt t="11237" x="2312988" y="2446338"/>
          <p14:tracePt t="11254" x="2366963" y="2446338"/>
          <p14:tracePt t="11270" x="2401888" y="2446338"/>
          <p14:tracePt t="11287" x="2428875" y="2446338"/>
          <p14:tracePt t="11357" x="2438400" y="2446338"/>
          <p14:tracePt t="11365" x="2455863" y="2446338"/>
          <p14:tracePt t="11373" x="2482850" y="2446338"/>
          <p14:tracePt t="11388" x="2517775" y="2446338"/>
          <p14:tracePt t="11404" x="2598738" y="2446338"/>
          <p14:tracePt t="11421" x="2776538" y="2446338"/>
          <p14:tracePt t="11437" x="2884488" y="2446338"/>
          <p14:tracePt t="11454" x="2955925" y="2446338"/>
          <p14:tracePt t="11471" x="3000375" y="2446338"/>
          <p14:tracePt t="11488" x="3009900" y="2446338"/>
          <p14:tracePt t="11525" x="3017838" y="2438400"/>
          <p14:tracePt t="11741" x="3009900" y="2438400"/>
          <p14:tracePt t="11757" x="3000375" y="2438400"/>
          <p14:tracePt t="11773" x="2990850" y="2438400"/>
          <p14:tracePt t="11789" x="2982913" y="2438400"/>
          <p14:tracePt t="11797" x="2965450" y="2438400"/>
          <p14:tracePt t="11806" x="2955925" y="2438400"/>
          <p14:tracePt t="11821" x="2919413" y="2438400"/>
          <p14:tracePt t="11838" x="2867025" y="2438400"/>
          <p14:tracePt t="11855" x="2847975" y="2428875"/>
          <p14:tracePt t="11871" x="2830513" y="2428875"/>
          <p14:tracePt t="11888" x="2822575" y="2428875"/>
          <p14:tracePt t="11917" x="2813050" y="2428875"/>
          <p14:tracePt t="11926" x="2803525" y="2428875"/>
          <p14:tracePt t="11938" x="2786063" y="2428875"/>
          <p14:tracePt t="11955" x="2741613" y="2428875"/>
          <p14:tracePt t="11972" x="2714625" y="2428875"/>
          <p14:tracePt t="11988" x="2679700" y="2428875"/>
          <p14:tracePt t="12006" x="2633663" y="2428875"/>
          <p14:tracePt t="12022" x="2589213" y="2428875"/>
          <p14:tracePt t="12038" x="2455863" y="2428875"/>
          <p14:tracePt t="12055" x="2339975" y="2428875"/>
          <p14:tracePt t="12071" x="2232025" y="2428875"/>
          <p14:tracePt t="12089" x="2152650" y="2428875"/>
          <p14:tracePt t="12108" x="2133600" y="2428875"/>
          <p14:tracePt t="12122" x="2116138" y="2428875"/>
          <p14:tracePt t="12150" x="2098675" y="2428875"/>
          <p14:tracePt t="12165" x="2089150" y="2428875"/>
          <p14:tracePt t="12173" x="2062163" y="2438400"/>
          <p14:tracePt t="12188" x="2054225" y="2438400"/>
          <p14:tracePt t="12206" x="1990725" y="2438400"/>
          <p14:tracePt t="12222" x="1982788" y="2438400"/>
          <p14:tracePt t="12325" x="1990725" y="2438400"/>
          <p14:tracePt t="12333" x="2000250" y="2438400"/>
          <p14:tracePt t="12342" x="2036763" y="2438400"/>
          <p14:tracePt t="12356" x="2071688" y="2438400"/>
          <p14:tracePt t="12372" x="2152650" y="2438400"/>
          <p14:tracePt t="12389" x="2276475" y="2438400"/>
          <p14:tracePt t="12406" x="2357438" y="2446338"/>
          <p14:tracePt t="12422" x="2446338" y="2446338"/>
          <p14:tracePt t="12439" x="2536825" y="2446338"/>
          <p14:tracePt t="12455" x="2625725" y="2446338"/>
          <p14:tracePt t="12472" x="2697163" y="2446338"/>
          <p14:tracePt t="12489" x="2751138" y="2446338"/>
          <p14:tracePt t="12511" x="2768600" y="2446338"/>
          <p14:tracePt t="12512" x="2776538" y="2446338"/>
          <p14:tracePt t="12534" x="2786063" y="2446338"/>
          <p14:tracePt t="12549" x="2795588" y="2446338"/>
          <p14:tracePt t="12565" x="2803525" y="2446338"/>
          <p14:tracePt t="12574" x="2813050" y="2446338"/>
          <p14:tracePt t="12589" x="2830513" y="2446338"/>
          <p14:tracePt t="12606" x="2874963" y="2446338"/>
          <p14:tracePt t="12622" x="2919413" y="2446338"/>
          <p14:tracePt t="12639" x="2965450" y="2446338"/>
          <p14:tracePt t="12656" x="3009900" y="2465388"/>
          <p14:tracePt t="13174" x="3000375" y="2465388"/>
          <p14:tracePt t="13189" x="2990850" y="2465388"/>
          <p14:tracePt t="13198" x="2982913" y="2465388"/>
          <p14:tracePt t="13222" x="2973388" y="2465388"/>
          <p14:tracePt t="13318" x="2982913" y="2465388"/>
          <p14:tracePt t="13333" x="3009900" y="2465388"/>
          <p14:tracePt t="13341" x="3044825" y="2465388"/>
          <p14:tracePt t="13349" x="3089275" y="2465388"/>
          <p14:tracePt t="13357" x="3143250" y="2465388"/>
          <p14:tracePt t="13374" x="3286125" y="2465388"/>
          <p14:tracePt t="13390" x="3465513" y="2465388"/>
          <p14:tracePt t="13407" x="3589338" y="2482850"/>
          <p14:tracePt t="13424" x="3633788" y="2482850"/>
          <p14:tracePt t="13440" x="3652838" y="2482850"/>
          <p14:tracePt t="13557" x="3660775" y="2482850"/>
          <p14:tracePt t="13574" x="3670300" y="2482850"/>
          <p14:tracePt t="13582" x="3679825" y="2482850"/>
          <p14:tracePt t="13590" x="3687763" y="2482850"/>
          <p14:tracePt t="13607" x="3705225" y="2482850"/>
          <p14:tracePt t="13624" x="3714750" y="2482850"/>
          <p14:tracePt t="13640" x="3724275" y="2482850"/>
          <p14:tracePt t="13910" x="3732213" y="2482850"/>
          <p14:tracePt t="13926" x="3751263" y="2482850"/>
          <p14:tracePt t="13942" x="3759200" y="2473325"/>
          <p14:tracePt t="14006" x="3768725" y="2473325"/>
          <p14:tracePt t="14046" x="3776663" y="2465388"/>
          <p14:tracePt t="14054" x="3776663" y="2455863"/>
          <p14:tracePt t="14070" x="3786188" y="2455863"/>
          <p14:tracePt t="14086" x="3795713" y="2455863"/>
          <p14:tracePt t="14094" x="3803650" y="2446338"/>
          <p14:tracePt t="14182" x="3813175" y="2446338"/>
          <p14:tracePt t="14198" x="3822700" y="2446338"/>
          <p14:tracePt t="14214" x="3830638" y="2446338"/>
          <p14:tracePt t="14230" x="3840163" y="2446338"/>
          <p14:tracePt t="14238" x="3848100" y="2446338"/>
          <p14:tracePt t="14598" x="3840163" y="2428875"/>
          <p14:tracePt t="14606" x="3830638" y="2428875"/>
          <p14:tracePt t="14614" x="3813175" y="2419350"/>
          <p14:tracePt t="14630" x="3786188" y="2411413"/>
          <p14:tracePt t="14646" x="3759200" y="2411413"/>
          <p14:tracePt t="14658" x="3724275" y="2411413"/>
          <p14:tracePt t="14675" x="3625850" y="2411413"/>
          <p14:tracePt t="14692" x="3500438" y="2411413"/>
          <p14:tracePt t="14708" x="3348038" y="2438400"/>
          <p14:tracePt t="14726" x="3152775" y="2482850"/>
          <p14:tracePt t="14727" x="3036888" y="2500313"/>
          <p14:tracePt t="14742" x="2795588" y="2554288"/>
          <p14:tracePt t="14759" x="2536825" y="2608263"/>
          <p14:tracePt t="14776" x="2295525" y="2652713"/>
          <p14:tracePt t="14792" x="2116138" y="2687638"/>
          <p14:tracePt t="14809" x="1982788" y="2714625"/>
          <p14:tracePt t="14825" x="1919288" y="2724150"/>
          <p14:tracePt t="14842" x="1866900" y="2732088"/>
          <p14:tracePt t="14859" x="1795463" y="2751138"/>
          <p14:tracePt t="14875" x="1679575" y="2768600"/>
          <p14:tracePt t="14892" x="1527175" y="2803525"/>
          <p14:tracePt t="14909" x="1401763" y="2813050"/>
          <p14:tracePt t="14926" x="1303338" y="2813050"/>
          <p14:tracePt t="14927" x="1276350" y="2813050"/>
          <p14:tracePt t="14942" x="1223963" y="2813050"/>
          <p14:tracePt t="14959" x="1169988" y="2813050"/>
          <p14:tracePt t="14976" x="1152525" y="2813050"/>
          <p14:tracePt t="14992" x="1133475" y="2813050"/>
          <p14:tracePt t="15009" x="1125538" y="2813050"/>
          <p14:tracePt t="15046" x="1116013" y="2813050"/>
          <p14:tracePt t="15070" x="1116013" y="2803525"/>
          <p14:tracePt t="15078" x="1116013" y="2786063"/>
          <p14:tracePt t="15086" x="1133475" y="2768600"/>
          <p14:tracePt t="15094" x="1160463" y="2732088"/>
          <p14:tracePt t="15109" x="1204913" y="2705100"/>
          <p14:tracePt t="15126" x="1374775" y="2608263"/>
          <p14:tracePt t="15142" x="1509713" y="2554288"/>
          <p14:tracePt t="15159" x="1581150" y="2527300"/>
          <p14:tracePt t="15176" x="1608138" y="2517775"/>
          <p14:tracePt t="15192" x="1643063" y="2490788"/>
          <p14:tracePt t="15209" x="1660525" y="2473325"/>
          <p14:tracePt t="15226" x="1679575" y="2473325"/>
          <p14:tracePt t="15262" x="1697038" y="2465388"/>
          <p14:tracePt t="15278" x="1704975" y="2455863"/>
          <p14:tracePt t="15286" x="1714500" y="2455863"/>
          <p14:tracePt t="15302" x="1724025" y="2446338"/>
          <p14:tracePt t="15318" x="1724025" y="2438400"/>
          <p14:tracePt t="15446" x="1704975" y="2438400"/>
          <p14:tracePt t="15470" x="1697038" y="2438400"/>
          <p14:tracePt t="15478" x="1679575" y="2438400"/>
          <p14:tracePt t="15494" x="1670050" y="2438400"/>
          <p14:tracePt t="15502" x="1660525" y="2438400"/>
          <p14:tracePt t="15535" x="1652588" y="2438400"/>
          <p14:tracePt t="15542" x="1643063" y="2438400"/>
          <p14:tracePt t="15550" x="1633538" y="2438400"/>
          <p14:tracePt t="15560" x="1625600" y="2438400"/>
          <p14:tracePt t="15576" x="1608138" y="2438400"/>
          <p14:tracePt t="15593" x="1589088" y="2438400"/>
          <p14:tracePt t="15610" x="1581150" y="2438400"/>
          <p14:tracePt t="15631" x="1571625" y="2438400"/>
          <p14:tracePt t="15643" x="1562100" y="2438400"/>
          <p14:tracePt t="15662" x="1544638" y="2428875"/>
          <p14:tracePt t="15975" x="1554163" y="2419350"/>
          <p14:tracePt t="15982" x="1571625" y="2411413"/>
          <p14:tracePt t="15994" x="1571625" y="2384425"/>
          <p14:tracePt t="16010" x="1589088" y="2330450"/>
          <p14:tracePt t="16027" x="1598613" y="2295525"/>
          <p14:tracePt t="16044" x="1608138" y="2259013"/>
          <p14:tracePt t="16061" x="1608138" y="2251075"/>
          <p14:tracePt t="16077" x="1608138" y="2241550"/>
          <p14:tracePt t="16159" x="1616075" y="2241550"/>
          <p14:tracePt t="16167" x="1616075" y="2232025"/>
          <p14:tracePt t="16177" x="1633538" y="2224088"/>
          <p14:tracePt t="16194" x="1679575" y="2197100"/>
          <p14:tracePt t="16211" x="1758950" y="2170113"/>
          <p14:tracePt t="16227" x="1822450" y="2143125"/>
          <p14:tracePt t="16244" x="1857375" y="2133600"/>
          <p14:tracePt t="16261" x="1866900" y="2125663"/>
          <p14:tracePt t="16335" x="1874838" y="2125663"/>
          <p14:tracePt t="16343" x="1893888" y="2125663"/>
          <p14:tracePt t="16351" x="1911350" y="2125663"/>
          <p14:tracePt t="16361" x="1928813" y="2125663"/>
          <p14:tracePt t="16378" x="1973263" y="2133600"/>
          <p14:tracePt t="16394" x="2009775" y="2143125"/>
          <p14:tracePt t="16411" x="2054225" y="2152650"/>
          <p14:tracePt t="16428" x="2071688" y="2152650"/>
          <p14:tracePt t="16444" x="2089150" y="2152650"/>
          <p14:tracePt t="16461" x="2116138" y="2152650"/>
          <p14:tracePt t="16478" x="2133600" y="2152650"/>
          <p14:tracePt t="16495" x="2179638" y="2152650"/>
          <p14:tracePt t="16511" x="2214563" y="2152650"/>
          <p14:tracePt t="16528" x="2268538" y="2160588"/>
          <p14:tracePt t="16544" x="2330450" y="2179638"/>
          <p14:tracePt t="16561" x="2393950" y="2187575"/>
          <p14:tracePt t="16578" x="2455863" y="2205038"/>
          <p14:tracePt t="16595" x="2500313" y="2214563"/>
          <p14:tracePt t="16611" x="2517775" y="2214563"/>
          <p14:tracePt t="16628" x="2536825" y="2224088"/>
          <p14:tracePt t="16655" x="2544763" y="2232025"/>
          <p14:tracePt t="16663" x="2544763" y="2241550"/>
          <p14:tracePt t="16678" x="2554288" y="2241550"/>
          <p14:tracePt t="16695" x="2571750" y="2259013"/>
          <p14:tracePt t="16711" x="2589213" y="2268538"/>
          <p14:tracePt t="16728" x="2589213" y="2276475"/>
          <p14:tracePt t="16759" x="2589213" y="2286000"/>
          <p14:tracePt t="16767" x="2598738" y="2295525"/>
          <p14:tracePt t="16778" x="2608263" y="2312988"/>
          <p14:tracePt t="16795" x="2616200" y="2330450"/>
          <p14:tracePt t="16812" x="2625725" y="2347913"/>
          <p14:tracePt t="16828" x="2633663" y="2347913"/>
          <p14:tracePt t="17111" x="2633663" y="2357438"/>
          <p14:tracePt t="17135" x="2625725" y="2357438"/>
          <p14:tracePt t="17159" x="2608263" y="2366963"/>
          <p14:tracePt t="17168" x="2589213" y="2374900"/>
          <p14:tracePt t="17183" x="2562225" y="2374900"/>
          <p14:tracePt t="17195" x="2536825" y="2374900"/>
          <p14:tracePt t="17212" x="2482850" y="2384425"/>
          <p14:tracePt t="17229" x="2419350" y="2411413"/>
          <p14:tracePt t="17245" x="2339975" y="2438400"/>
          <p14:tracePt t="17262" x="2276475" y="2465388"/>
          <p14:tracePt t="17263" x="2268538" y="2473325"/>
          <p14:tracePt t="17279" x="2251075" y="2509838"/>
          <p14:tracePt t="17295" x="2241550" y="2536825"/>
          <p14:tracePt t="17312" x="2232025" y="2562225"/>
          <p14:tracePt t="17329" x="2224088" y="2608263"/>
          <p14:tracePt t="17345" x="2214563" y="2660650"/>
          <p14:tracePt t="17362" x="2187575" y="2705100"/>
          <p14:tracePt t="17379" x="2179638" y="2732088"/>
          <p14:tracePt t="17396" x="2160588" y="2759075"/>
          <p14:tracePt t="17412" x="2160588" y="2768600"/>
          <p14:tracePt t="17429" x="2160588" y="2786063"/>
          <p14:tracePt t="17446" x="2160588" y="2795588"/>
          <p14:tracePt t="17527" x="2160588" y="2803525"/>
          <p14:tracePt t="17567" x="2170113" y="2803525"/>
          <p14:tracePt t="17583" x="2179638" y="2803525"/>
          <p14:tracePt t="17639" x="2187575" y="2803525"/>
          <p14:tracePt t="17687" x="2197100" y="2803525"/>
          <p14:tracePt t="17695" x="2205038" y="2803525"/>
          <p14:tracePt t="17711" x="2214563" y="2803525"/>
          <p14:tracePt t="17719" x="2241550" y="2803525"/>
          <p14:tracePt t="17729" x="2251075" y="2803525"/>
          <p14:tracePt t="17746" x="2259013" y="2786063"/>
          <p14:tracePt t="17763" x="2268538" y="2776538"/>
          <p14:tracePt t="17780" x="2268538" y="2759075"/>
          <p14:tracePt t="17847" x="2276475" y="2759075"/>
          <p14:tracePt t="17887" x="2295525" y="2768600"/>
          <p14:tracePt t="17903" x="2295525" y="2776538"/>
          <p14:tracePt t="17919" x="2295525" y="2786063"/>
          <p14:tracePt t="18095" x="2303463" y="2786063"/>
          <p14:tracePt t="18511" x="2276475" y="2786063"/>
          <p14:tracePt t="18519" x="2251075" y="2786063"/>
          <p14:tracePt t="18531" x="2232025" y="2786063"/>
          <p14:tracePt t="18547" x="2214563" y="2786063"/>
          <p14:tracePt t="18564" x="2197100" y="2786063"/>
          <p14:tracePt t="18583" x="2187575" y="2786063"/>
          <p14:tracePt t="18599" x="2179638" y="2786063"/>
          <p14:tracePt t="18614" x="2170113" y="2786063"/>
          <p14:tracePt t="18631" x="2160588" y="2786063"/>
          <p14:tracePt t="18647" x="2152650" y="2786063"/>
          <p14:tracePt t="18664" x="2133600" y="2786063"/>
          <p14:tracePt t="18681" x="2116138" y="2795588"/>
          <p14:tracePt t="18697" x="2071688" y="2803525"/>
          <p14:tracePt t="18714" x="2036763" y="2803525"/>
          <p14:tracePt t="18731" x="1982788" y="2803525"/>
          <p14:tracePt t="18748" x="1911350" y="2803525"/>
          <p14:tracePt t="18764" x="1812925" y="2803525"/>
          <p14:tracePt t="18781" x="1687513" y="2803525"/>
          <p14:tracePt t="18798" x="1562100" y="2813050"/>
          <p14:tracePt t="18814" x="1490663" y="2813050"/>
          <p14:tracePt t="18831" x="1438275" y="2813050"/>
          <p14:tracePt t="18848" x="1428750" y="2813050"/>
          <p14:tracePt t="18887" x="1419225" y="2813050"/>
          <p14:tracePt t="18895" x="1411288" y="2813050"/>
          <p14:tracePt t="18903" x="1401763" y="2813050"/>
          <p14:tracePt t="18914" x="1384300" y="2813050"/>
          <p14:tracePt t="18931" x="1357313" y="2813050"/>
          <p14:tracePt t="18954" x="1330325" y="2813050"/>
          <p14:tracePt t="18957" x="1322388" y="2813050"/>
          <p14:tracePt t="18965" x="1295400" y="2813050"/>
          <p14:tracePt t="18981" x="1241425" y="2813050"/>
          <p14:tracePt t="18998" x="1196975" y="2813050"/>
          <p14:tracePt t="19015" x="1143000" y="2813050"/>
          <p14:tracePt t="19015" x="1116013" y="2813050"/>
          <p14:tracePt t="19031" x="1054100" y="2813050"/>
          <p14:tracePt t="19048" x="1000125" y="2813050"/>
          <p14:tracePt t="19065" x="982663" y="2813050"/>
          <p14:tracePt t="19081" x="965200" y="2813050"/>
          <p14:tracePt t="19343" x="965200" y="2803525"/>
          <p14:tracePt t="19456" x="965200" y="2795588"/>
          <p14:tracePt t="19464" x="990600" y="2795588"/>
          <p14:tracePt t="19471" x="1071563" y="2795588"/>
          <p14:tracePt t="19482" x="1214438" y="2795588"/>
          <p14:tracePt t="19499" x="1598613" y="2803525"/>
          <p14:tracePt t="19515" x="1758950" y="2840038"/>
          <p14:tracePt t="19532" x="1785938" y="2847975"/>
          <p14:tracePt t="19549" x="1795463" y="2847975"/>
          <p14:tracePt t="19792" x="1776413" y="2847975"/>
          <p14:tracePt t="19800" x="1758950" y="2847975"/>
          <p14:tracePt t="19808" x="1724025" y="2857500"/>
          <p14:tracePt t="19816" x="1697038" y="2857500"/>
          <p14:tracePt t="19832" x="1625600" y="2874963"/>
          <p14:tracePt t="19849" x="1589088" y="2884488"/>
          <p14:tracePt t="19866" x="1571625" y="2884488"/>
          <p14:tracePt t="19882" x="1562100" y="2884488"/>
          <p14:tracePt t="20160" x="1571625" y="2884488"/>
          <p14:tracePt t="20168" x="1598613" y="2884488"/>
          <p14:tracePt t="20176" x="1625600" y="2884488"/>
          <p14:tracePt t="20184" x="1652588" y="2884488"/>
          <p14:tracePt t="20200" x="1697038" y="2874963"/>
          <p14:tracePt t="20216" x="1731963" y="2867025"/>
          <p14:tracePt t="20233" x="1785938" y="2857500"/>
          <p14:tracePt t="20250" x="1857375" y="2847975"/>
          <p14:tracePt t="20266" x="1901825" y="2830513"/>
          <p14:tracePt t="20283" x="1928813" y="2830513"/>
          <p14:tracePt t="20976" x="1938338" y="2830513"/>
          <p14:tracePt t="20985" x="1955800" y="2830513"/>
          <p14:tracePt t="20992" x="1973263" y="2822575"/>
          <p14:tracePt t="21001" x="2017713" y="2813050"/>
          <p14:tracePt t="21017" x="2160588" y="2795588"/>
          <p14:tracePt t="21034" x="2295525" y="2768600"/>
          <p14:tracePt t="21051" x="2339975" y="2768600"/>
          <p14:tracePt t="21067" x="2357438" y="2768600"/>
          <p14:tracePt t="21169" x="2366963" y="2768600"/>
          <p14:tracePt t="21184" x="2374900" y="2768600"/>
          <p14:tracePt t="21192" x="2384425" y="2776538"/>
          <p14:tracePt t="21208" x="2393950" y="2786063"/>
          <p14:tracePt t="21232" x="2411413" y="2795588"/>
          <p14:tracePt t="21248" x="2428875" y="2795588"/>
          <p14:tracePt t="21256" x="2455863" y="2803525"/>
          <p14:tracePt t="21268" x="2482850" y="2813050"/>
          <p14:tracePt t="21284" x="2571750" y="2822575"/>
          <p14:tracePt t="21301" x="2679700" y="2840038"/>
          <p14:tracePt t="21325" x="2795588" y="2847975"/>
          <p14:tracePt t="21329" x="2857500" y="2847975"/>
          <p14:tracePt t="21335" x="2911475" y="2847975"/>
          <p14:tracePt t="21351" x="2955925" y="2847975"/>
          <p14:tracePt t="21368" x="2982913" y="2847975"/>
          <p14:tracePt t="21672" x="3000375" y="2847975"/>
          <p14:tracePt t="21688" x="3017838" y="2847975"/>
          <p14:tracePt t="21696" x="3036888" y="2847975"/>
          <p14:tracePt t="21705" x="3044825" y="2847975"/>
          <p14:tracePt t="21718" x="3062288" y="2847975"/>
          <p14:tracePt t="21735" x="3116263" y="2847975"/>
          <p14:tracePt t="21752" x="3197225" y="2847975"/>
          <p14:tracePt t="21768" x="3224213" y="2847975"/>
          <p14:tracePt t="21785" x="3241675" y="2847975"/>
          <p14:tracePt t="21802" x="3259138" y="2847975"/>
          <p14:tracePt t="21818" x="3268663" y="2847975"/>
          <p14:tracePt t="21835" x="3295650" y="2847975"/>
          <p14:tracePt t="21852" x="3313113" y="2847975"/>
          <p14:tracePt t="21869" x="3357563" y="2847975"/>
          <p14:tracePt t="21885" x="3384550" y="2847975"/>
          <p14:tracePt t="21902" x="3411538" y="2847975"/>
          <p14:tracePt t="21919" x="3438525" y="2847975"/>
          <p14:tracePt t="21935" x="3473450" y="2857500"/>
          <p14:tracePt t="21952" x="3500438" y="2867025"/>
          <p14:tracePt t="21969" x="3544888" y="2874963"/>
          <p14:tracePt t="21985" x="3598863" y="2884488"/>
          <p14:tracePt t="22002" x="3616325" y="2884488"/>
          <p14:tracePt t="22019" x="3625850" y="2884488"/>
          <p14:tracePt t="22096" x="3633788" y="2884488"/>
          <p14:tracePt t="22104" x="3652838" y="2894013"/>
          <p14:tracePt t="22113" x="3660775" y="2894013"/>
          <p14:tracePt t="22128" x="3670300" y="2894013"/>
          <p14:tracePt t="22144" x="3687763" y="2894013"/>
          <p14:tracePt t="22304" x="3697288" y="2894013"/>
          <p14:tracePt t="22328" x="3705225" y="2894013"/>
          <p14:tracePt t="22641" x="3714750" y="2894013"/>
          <p14:tracePt t="23033" x="3724275" y="2894013"/>
          <p14:tracePt t="23049" x="3741738" y="2894013"/>
          <p14:tracePt t="23057" x="3786188" y="2894013"/>
          <p14:tracePt t="23070" x="3884613" y="2884488"/>
          <p14:tracePt t="23087" x="4125913" y="2847975"/>
          <p14:tracePt t="23103" x="4348163" y="2822575"/>
          <p14:tracePt t="23120" x="4491038" y="2822575"/>
          <p14:tracePt t="23120" x="4527550" y="2822575"/>
          <p14:tracePt t="23137" x="4589463" y="2822575"/>
          <p14:tracePt t="23154" x="4643438" y="2822575"/>
          <p14:tracePt t="23170" x="4705350" y="2822575"/>
          <p14:tracePt t="23187" x="4776788" y="2822575"/>
          <p14:tracePt t="23204" x="4795838" y="2822575"/>
          <p14:tracePt t="23220" x="4803775" y="2822575"/>
          <p14:tracePt t="23905" x="4786313" y="2822575"/>
          <p14:tracePt t="23913" x="4705350" y="2822575"/>
          <p14:tracePt t="23921" x="4598988" y="2847975"/>
          <p14:tracePt t="23938" x="4268788" y="2901950"/>
          <p14:tracePt t="23955" x="3884613" y="2982913"/>
          <p14:tracePt t="23971" x="3571875" y="3054350"/>
          <p14:tracePt t="23988" x="3322638" y="3098800"/>
          <p14:tracePt t="24005" x="3089275" y="3143250"/>
          <p14:tracePt t="24021" x="2874963" y="3179763"/>
          <p14:tracePt t="24038" x="2660650" y="3205163"/>
          <p14:tracePt t="24055" x="2455863" y="3205163"/>
          <p14:tracePt t="24071" x="2232025" y="3224213"/>
          <p14:tracePt t="24090" x="1938338" y="3232150"/>
          <p14:tracePt t="24105" x="1776413" y="3259138"/>
          <p14:tracePt t="24121" x="1625600" y="3286125"/>
          <p14:tracePt t="24138" x="1500188" y="3313113"/>
          <p14:tracePt t="24155" x="1374775" y="3330575"/>
          <p14:tracePt t="24172" x="1250950" y="3330575"/>
          <p14:tracePt t="24188" x="1089025" y="3330575"/>
          <p14:tracePt t="24205" x="982663" y="3330575"/>
          <p14:tracePt t="24222" x="911225" y="3330575"/>
          <p14:tracePt t="24238" x="857250" y="3330575"/>
          <p14:tracePt t="24255" x="822325" y="3330575"/>
          <p14:tracePt t="24272" x="803275" y="3330575"/>
          <p14:tracePt t="24377" x="812800" y="3330575"/>
          <p14:tracePt t="24385" x="839788" y="3330575"/>
          <p14:tracePt t="24393" x="866775" y="3330575"/>
          <p14:tracePt t="24405" x="884238" y="3330575"/>
          <p14:tracePt t="24422" x="946150" y="3340100"/>
          <p14:tracePt t="24439" x="1036638" y="3340100"/>
          <p14:tracePt t="24455" x="1125538" y="3340100"/>
          <p14:tracePt t="24472" x="1187450" y="3340100"/>
          <p14:tracePt t="24489" x="1241425" y="3357563"/>
          <p14:tracePt t="24505" x="1250950" y="3357563"/>
          <p14:tracePt t="24561" x="1258888" y="3357563"/>
          <p14:tracePt t="24570" x="1268413" y="3357563"/>
          <p14:tracePt t="24634" x="1268413" y="3348038"/>
          <p14:tracePt t="24673" x="1268413" y="3340100"/>
          <p14:tracePt t="24737" x="1276350" y="3330575"/>
          <p14:tracePt t="24753" x="1285875" y="3322638"/>
          <p14:tracePt t="25738" x="1295400" y="3322638"/>
          <p14:tracePt t="25746" x="1303338" y="3313113"/>
          <p14:tracePt t="25757" x="1330325" y="3295650"/>
          <p14:tracePt t="25774" x="1411288" y="3232150"/>
          <p14:tracePt t="25790" x="1455738" y="3197225"/>
          <p14:tracePt t="25807" x="1490663" y="3160713"/>
          <p14:tracePt t="25824" x="1500188" y="3133725"/>
          <p14:tracePt t="25841" x="1509713" y="3125788"/>
          <p14:tracePt t="25946" x="1527175" y="3125788"/>
          <p14:tracePt t="25953" x="1544638" y="3133725"/>
          <p14:tracePt t="25962" x="1581150" y="3152775"/>
          <p14:tracePt t="25974" x="1643063" y="3179763"/>
          <p14:tracePt t="25992" x="1839913" y="3232150"/>
          <p14:tracePt t="26027" x="2616200" y="3286125"/>
          <p14:tracePt t="26041" x="2751138" y="3286125"/>
          <p14:tracePt t="26067" x="3081338" y="3241675"/>
          <p14:tracePt t="26076" x="3143250" y="3214688"/>
          <p14:tracePt t="26091" x="3232150" y="3133725"/>
          <p14:tracePt t="26108" x="3303588" y="3044825"/>
          <p14:tracePt t="26124" x="3357563" y="2965450"/>
          <p14:tracePt t="26141" x="3384550" y="2911475"/>
          <p14:tracePt t="26158" x="3411538" y="2867025"/>
          <p14:tracePt t="26175" x="3438525" y="2803525"/>
          <p14:tracePt t="26191" x="3473450" y="2768600"/>
          <p14:tracePt t="26208" x="3509963" y="2714625"/>
          <p14:tracePt t="26224" x="3562350" y="2679700"/>
          <p14:tracePt t="26241" x="3687763" y="2625725"/>
          <p14:tracePt t="26258" x="3768725" y="2616200"/>
          <p14:tracePt t="26274" x="3840163" y="2589213"/>
          <p14:tracePt t="26291" x="3867150" y="2581275"/>
          <p14:tracePt t="26308" x="3884613" y="2562225"/>
          <p14:tracePt t="26325" x="3894138" y="2562225"/>
          <p14:tracePt t="26341" x="3894138" y="2554288"/>
          <p14:tracePt t="26358" x="3902075" y="2536825"/>
          <p14:tracePt t="26375" x="3911600" y="2517775"/>
          <p14:tracePt t="26391" x="3911600" y="2509838"/>
          <p14:tracePt t="26408" x="3911600" y="2490788"/>
          <p14:tracePt t="26425" x="3911600" y="2455863"/>
          <p14:tracePt t="26426" x="3902075" y="2446338"/>
          <p14:tracePt t="26442" x="3884613" y="2428875"/>
          <p14:tracePt t="26458" x="3867150" y="2419350"/>
          <p14:tracePt t="26475" x="3848100" y="2401888"/>
          <p14:tracePt t="26492" x="3840163" y="2393950"/>
          <p14:tracePt t="26514" x="3822700" y="2384425"/>
          <p14:tracePt t="26525" x="3822700" y="2374900"/>
          <p14:tracePt t="26542" x="3795713" y="2366963"/>
          <p14:tracePt t="26558" x="3768725" y="2357438"/>
          <p14:tracePt t="26575" x="3751263" y="2347913"/>
          <p14:tracePt t="26592" x="3724275" y="2339975"/>
          <p14:tracePt t="26608" x="3714750" y="2330450"/>
          <p14:tracePt t="26625" x="3697288" y="2322513"/>
          <p14:tracePt t="26642" x="3687763" y="2322513"/>
          <p14:tracePt t="26858" x="3670300" y="2322513"/>
          <p14:tracePt t="26866" x="3643313" y="2322513"/>
          <p14:tracePt t="26875" x="3589338" y="2322513"/>
          <p14:tracePt t="26892" x="3394075" y="2357438"/>
          <p14:tracePt t="26909" x="2928938" y="2455863"/>
          <p14:tracePt t="26925" x="2125663" y="2608263"/>
          <p14:tracePt t="26942" x="1223963" y="2786063"/>
          <p14:tracePt t="26959" x="438150" y="2990850"/>
          <p14:tracePt t="27274" x="61913" y="3313113"/>
          <p14:tracePt t="27282" x="187325" y="3313113"/>
          <p14:tracePt t="27293" x="347663" y="3313113"/>
          <p14:tracePt t="27309" x="776288" y="3313113"/>
          <p14:tracePt t="27326" x="1125538" y="3313113"/>
          <p14:tracePt t="27343" x="1411288" y="3313113"/>
          <p14:tracePt t="27359" x="1616075" y="3322638"/>
          <p14:tracePt t="27376" x="1768475" y="3340100"/>
          <p14:tracePt t="27393" x="1884363" y="3367088"/>
          <p14:tracePt t="27410" x="1938338" y="3375025"/>
          <p14:tracePt t="27426" x="1946275" y="3375025"/>
          <p14:tracePt t="27443" x="1955800" y="3384550"/>
          <p14:tracePt t="27460" x="1973263" y="3394075"/>
          <p14:tracePt t="27476" x="2000250" y="3411538"/>
          <p14:tracePt t="27493" x="2027238" y="3411538"/>
          <p14:tracePt t="27510" x="2044700" y="3411538"/>
          <p14:tracePt t="27526" x="2081213" y="3411538"/>
          <p14:tracePt t="27543" x="2116138" y="3411538"/>
          <p14:tracePt t="27560" x="2170113" y="3411538"/>
          <p14:tracePt t="27577" x="2214563" y="3411538"/>
          <p14:tracePt t="27594" x="2232025" y="3411538"/>
          <p14:tracePt t="27610" x="2241550" y="3411538"/>
          <p14:tracePt t="27658" x="2251075" y="3411538"/>
          <p14:tracePt t="27674" x="2259013" y="3411538"/>
          <p14:tracePt t="27682" x="2268538" y="3411538"/>
          <p14:tracePt t="27693" x="2276475" y="3411538"/>
          <p14:tracePt t="27710" x="2330450" y="3411538"/>
          <p14:tracePt t="27727" x="2366963" y="3394075"/>
          <p14:tracePt t="27751" x="2401888" y="3375025"/>
          <p14:tracePt t="28018" x="2411413" y="3375025"/>
          <p14:tracePt t="28026" x="2419350" y="3375025"/>
          <p14:tracePt t="28035" x="2446338" y="3375025"/>
          <p14:tracePt t="28044" x="2465388" y="3375025"/>
          <p14:tracePt t="28060" x="2500313" y="3375025"/>
          <p14:tracePt t="28077" x="2517775" y="3375025"/>
          <p14:tracePt t="28094" x="2536825" y="3375025"/>
          <p14:tracePt t="28110" x="2544763" y="3367088"/>
          <p14:tracePt t="28283" x="2554288" y="3367088"/>
          <p14:tracePt t="28291" x="2562225" y="3367088"/>
          <p14:tracePt t="28450" x="2554288" y="3367088"/>
          <p14:tracePt t="28458" x="2544763" y="3367088"/>
          <p14:tracePt t="28466" x="2536825" y="3367088"/>
          <p14:tracePt t="28477" x="2509838" y="3367088"/>
          <p14:tracePt t="28494" x="2482850" y="3367088"/>
          <p14:tracePt t="28511" x="2446338" y="3367088"/>
          <p14:tracePt t="28528" x="2411413" y="3367088"/>
          <p14:tracePt t="28544" x="2384425" y="3367088"/>
          <p14:tracePt t="28561" x="2347913" y="3367088"/>
          <p14:tracePt t="28578" x="2312988" y="3367088"/>
          <p14:tracePt t="28594" x="2251075" y="3367088"/>
          <p14:tracePt t="28611" x="2187575" y="3367088"/>
          <p14:tracePt t="28628" x="2098675" y="3367088"/>
          <p14:tracePt t="28644" x="1938338" y="3367088"/>
          <p14:tracePt t="28661" x="1751013" y="3367088"/>
          <p14:tracePt t="28678" x="1562100" y="3375025"/>
          <p14:tracePt t="28694" x="1401763" y="3402013"/>
          <p14:tracePt t="28711" x="1250950" y="3429000"/>
          <p14:tracePt t="28728" x="1133475" y="3455988"/>
          <p14:tracePt t="28745" x="1044575" y="3473450"/>
          <p14:tracePt t="28761" x="1000125" y="3482975"/>
          <p14:tracePt t="28778" x="973138" y="3490913"/>
          <p14:tracePt t="28970" x="990600" y="3490913"/>
          <p14:tracePt t="28978" x="1017588" y="3490913"/>
          <p14:tracePt t="28986" x="1036638" y="3490913"/>
          <p14:tracePt t="28995" x="1054100" y="3490913"/>
          <p14:tracePt t="29011" x="1089025" y="3490913"/>
          <p14:tracePt t="29028" x="1152525" y="3490913"/>
          <p14:tracePt t="29045" x="1231900" y="3490913"/>
          <p14:tracePt t="29062" x="1295400" y="3490913"/>
          <p14:tracePt t="29078" x="1347788" y="3490913"/>
          <p14:tracePt t="29095" x="1374775" y="3482975"/>
          <p14:tracePt t="29112" x="1393825" y="3473450"/>
          <p14:tracePt t="29274" x="1401763" y="3473450"/>
          <p14:tracePt t="29290" x="1419225" y="3473450"/>
          <p14:tracePt t="29298" x="1446213" y="3473450"/>
          <p14:tracePt t="29306" x="1473200" y="3473450"/>
          <p14:tracePt t="29314" x="1500188" y="3465513"/>
          <p14:tracePt t="29329" x="1517650" y="3465513"/>
          <p14:tracePt t="29345" x="1554163" y="3465513"/>
          <p14:tracePt t="29362" x="1571625" y="3465513"/>
          <p14:tracePt t="30067" x="1571625" y="3455988"/>
          <p14:tracePt t="30091" x="1581150" y="3446463"/>
          <p14:tracePt t="30107" x="1608138" y="3438525"/>
          <p14:tracePt t="30115" x="1625600" y="3438525"/>
          <p14:tracePt t="30123" x="1660525" y="3429000"/>
          <p14:tracePt t="30131" x="1687513" y="3419475"/>
          <p14:tracePt t="30146" x="1741488" y="3402013"/>
          <p14:tracePt t="30163" x="1830388" y="3402013"/>
          <p14:tracePt t="30180" x="1955800" y="3402013"/>
          <p14:tracePt t="30197" x="2081213" y="3394075"/>
          <p14:tracePt t="30214" x="2160588" y="3394075"/>
          <p14:tracePt t="30230" x="2241550" y="3394075"/>
          <p14:tracePt t="30247" x="2303463" y="3394075"/>
          <p14:tracePt t="30263" x="2357438" y="3394075"/>
          <p14:tracePt t="30280" x="2411413" y="3394075"/>
          <p14:tracePt t="30297" x="2438400" y="3394075"/>
          <p14:tracePt t="30313" x="2446338" y="3394075"/>
          <p14:tracePt t="30379" x="2455863" y="3394075"/>
          <p14:tracePt t="30387" x="2465388" y="3394075"/>
          <p14:tracePt t="30397" x="2473325" y="3394075"/>
          <p14:tracePt t="30635" x="2482850" y="3394075"/>
          <p14:tracePt t="30643" x="2500313" y="3384550"/>
          <p14:tracePt t="30651" x="2527300" y="3384550"/>
          <p14:tracePt t="30664" x="2571750" y="3384550"/>
          <p14:tracePt t="30681" x="2714625" y="3375025"/>
          <p14:tracePt t="30697" x="2857500" y="3367088"/>
          <p14:tracePt t="30714" x="3009900" y="3340100"/>
          <p14:tracePt t="30731" x="3108325" y="3340100"/>
          <p14:tracePt t="30747" x="3116263" y="3340100"/>
          <p14:tracePt t="30963" x="3133725" y="3340100"/>
          <p14:tracePt t="30971" x="3160713" y="3348038"/>
          <p14:tracePt t="30981" x="3197225" y="3357563"/>
          <p14:tracePt t="30998" x="3303588" y="3375025"/>
          <p14:tracePt t="31015" x="3402013" y="3375025"/>
          <p14:tracePt t="31031" x="3500438" y="3375025"/>
          <p14:tracePt t="31048" x="3562350" y="3375025"/>
          <p14:tracePt t="31065" x="3589338" y="3375025"/>
          <p14:tracePt t="31081" x="3598863" y="3375025"/>
          <p14:tracePt t="31219" x="3608388" y="3375025"/>
          <p14:tracePt t="31227" x="3616325" y="3375025"/>
          <p14:tracePt t="31235" x="3625850" y="3375025"/>
          <p14:tracePt t="31251" x="3633788" y="3375025"/>
          <p14:tracePt t="31265" x="3643313" y="3375025"/>
          <p14:tracePt t="31281" x="3687763" y="3375025"/>
          <p14:tracePt t="31298" x="3751263" y="3375025"/>
          <p14:tracePt t="31300" x="3786188" y="3375025"/>
          <p14:tracePt t="31315" x="3848100" y="3375025"/>
          <p14:tracePt t="31332" x="3894138" y="3375025"/>
          <p14:tracePt t="31348" x="3911600" y="3375025"/>
          <p14:tracePt t="32059" x="3902075" y="3375025"/>
          <p14:tracePt t="32067" x="3884613" y="3375025"/>
          <p14:tracePt t="32076" x="3857625" y="3375025"/>
          <p14:tracePt t="32083" x="3813175" y="3375025"/>
          <p14:tracePt t="32099" x="3741738" y="3375025"/>
          <p14:tracePt t="32116" x="3652838" y="3375025"/>
          <p14:tracePt t="32133" x="3562350" y="3375025"/>
          <p14:tracePt t="32149" x="3490913" y="3375025"/>
          <p14:tracePt t="32166" x="3446463" y="3375025"/>
          <p14:tracePt t="32183" x="3402013" y="3375025"/>
          <p14:tracePt t="32199" x="3375025" y="3375025"/>
          <p14:tracePt t="32216" x="3367088" y="3375025"/>
          <p14:tracePt t="32435" x="3357563" y="3384550"/>
          <p14:tracePt t="32444" x="3330575" y="3394075"/>
          <p14:tracePt t="32452" x="3268663" y="3402013"/>
          <p14:tracePt t="32466" x="3179763" y="3402013"/>
          <p14:tracePt t="32483" x="2608263" y="3402013"/>
          <p14:tracePt t="32500" x="2108200" y="3394075"/>
          <p14:tracePt t="32517" x="1847850" y="3394075"/>
          <p14:tracePt t="32533" x="1704975" y="3375025"/>
          <p14:tracePt t="32550" x="1687513" y="3375025"/>
          <p14:tracePt t="32567" x="1679575" y="3375025"/>
          <p14:tracePt t="32772" x="1687513" y="3375025"/>
          <p14:tracePt t="32780" x="1751013" y="3375025"/>
          <p14:tracePt t="32788" x="1874838" y="3375025"/>
          <p14:tracePt t="32800" x="2081213" y="3375025"/>
          <p14:tracePt t="32817" x="2670175" y="3375025"/>
          <p14:tracePt t="32834" x="3295650" y="3375025"/>
          <p14:tracePt t="32850" x="3670300" y="3375025"/>
          <p14:tracePt t="32867" x="3848100" y="3375025"/>
          <p14:tracePt t="32867" x="3894138" y="3375025"/>
          <p14:tracePt t="32884" x="3911600" y="3375025"/>
          <p14:tracePt t="32901" x="3911600" y="3367088"/>
          <p14:tracePt t="32917" x="3911600" y="3357563"/>
          <p14:tracePt t="32934" x="3884613" y="3357563"/>
          <p14:tracePt t="32950" x="3875088" y="3357563"/>
          <p14:tracePt t="32967" x="3867150" y="3357563"/>
          <p14:tracePt t="33020" x="3857625" y="3357563"/>
          <p14:tracePt t="33028" x="3848100" y="3357563"/>
          <p14:tracePt t="33052" x="3840163" y="3357563"/>
          <p14:tracePt t="33132" x="3830638" y="3357563"/>
          <p14:tracePt t="33340" x="3822700" y="3357563"/>
          <p14:tracePt t="33492" x="3813175" y="3357563"/>
          <p14:tracePt t="33676" x="3803650" y="3357563"/>
          <p14:tracePt t="33700" x="3795713" y="3348038"/>
          <p14:tracePt t="33732" x="3786188" y="3348038"/>
          <p14:tracePt t="33748" x="3786188" y="3340100"/>
          <p14:tracePt t="33756" x="3776663" y="3340100"/>
          <p14:tracePt t="34012" x="3768725" y="3340100"/>
          <p14:tracePt t="34020" x="3759200" y="3340100"/>
          <p14:tracePt t="34028" x="3714750" y="3340100"/>
          <p14:tracePt t="34036" x="3670300" y="3340100"/>
          <p14:tracePt t="34053" x="3482975" y="3340100"/>
          <p14:tracePt t="34069" x="3259138" y="3340100"/>
          <p14:tracePt t="34085" x="3027363" y="3340100"/>
          <p14:tracePt t="34102" x="2830513" y="3340100"/>
          <p14:tracePt t="34119" x="2652713" y="3340100"/>
          <p14:tracePt t="34135" x="2465388" y="3340100"/>
          <p14:tracePt t="34152" x="2276475" y="3340100"/>
          <p14:tracePt t="34169" x="1982788" y="3330575"/>
          <p14:tracePt t="34185" x="1616075" y="3295650"/>
          <p14:tracePt t="34202" x="1258888" y="3295650"/>
          <p14:tracePt t="34219" x="990600" y="3295650"/>
          <p14:tracePt t="34236" x="758825" y="3295650"/>
          <p14:tracePt t="34253" x="723900" y="3295650"/>
          <p14:tracePt t="34269" x="704850" y="3295650"/>
          <p14:tracePt t="34324" x="714375" y="3295650"/>
          <p14:tracePt t="34333" x="731838" y="3295650"/>
          <p14:tracePt t="34340" x="758825" y="3295650"/>
          <p14:tracePt t="34352" x="795338" y="3295650"/>
          <p14:tracePt t="34369" x="919163" y="3295650"/>
          <p14:tracePt t="34386" x="1062038" y="3295650"/>
          <p14:tracePt t="34402" x="1179513" y="3295650"/>
          <p14:tracePt t="34419" x="1250950" y="3295650"/>
          <p14:tracePt t="34421" x="1268413" y="3303588"/>
          <p14:tracePt t="34444" x="1276350" y="3303588"/>
          <p14:tracePt t="34501" x="1276350" y="3313113"/>
          <p14:tracePt t="34725" x="1276350" y="3322638"/>
          <p14:tracePt t="34732" x="1285875" y="3322638"/>
          <p14:tracePt t="34741" x="1303338" y="3322638"/>
          <p14:tracePt t="34753" x="1322388" y="3322638"/>
          <p14:tracePt t="34770" x="1339850" y="3322638"/>
          <p14:tracePt t="34844" x="1339850" y="3330575"/>
          <p14:tracePt t="34860" x="1339850" y="3340100"/>
          <p14:tracePt t="34877" x="1339850" y="3348038"/>
          <p14:tracePt t="34884" x="1339850" y="3357563"/>
          <p14:tracePt t="34893" x="1339850" y="3367088"/>
          <p14:tracePt t="34903" x="1339850" y="3375025"/>
          <p14:tracePt t="34920" x="1339850" y="3402013"/>
          <p14:tracePt t="34937" x="1339850" y="3429000"/>
          <p14:tracePt t="34953" x="1330325" y="3455988"/>
          <p14:tracePt t="34970" x="1330325" y="3465513"/>
          <p14:tracePt t="34987" x="1322388" y="3482975"/>
          <p14:tracePt t="35132" x="1330325" y="3482975"/>
          <p14:tracePt t="35149" x="1357313" y="3490913"/>
          <p14:tracePt t="35157" x="1366838" y="3490913"/>
          <p14:tracePt t="35170" x="1384300" y="3500438"/>
          <p14:tracePt t="35187" x="1411288" y="3509963"/>
          <p14:tracePt t="35204" x="1419225" y="3509963"/>
          <p14:tracePt t="35220" x="1428750" y="3509963"/>
          <p14:tracePt t="35293" x="1438275" y="3509963"/>
          <p14:tracePt t="35301" x="1446213" y="3500438"/>
          <p14:tracePt t="35325" x="1446213" y="3490913"/>
          <p14:tracePt t="35333" x="1455738" y="3482975"/>
          <p14:tracePt t="35373" x="1455738" y="3473450"/>
          <p14:tracePt t="35389" x="1455738" y="3465513"/>
          <p14:tracePt t="35413" x="1455738" y="3455988"/>
          <p14:tracePt t="35429" x="1446213" y="3455988"/>
          <p14:tracePt t="35436" x="1428750" y="3446463"/>
          <p14:tracePt t="35445" x="1411288" y="3438525"/>
          <p14:tracePt t="35454" x="1366838" y="3438525"/>
          <p14:tracePt t="35471" x="1250950" y="3411538"/>
          <p14:tracePt t="35487" x="1133475" y="3384550"/>
          <p14:tracePt t="35504" x="1044575" y="3367088"/>
          <p14:tracePt t="35521" x="1017588" y="3348038"/>
          <p14:tracePt t="35541" x="1009650" y="3348038"/>
          <p14:tracePt t="35557" x="1027113" y="3340100"/>
          <p14:tracePt t="35571" x="1062038" y="3322638"/>
          <p14:tracePt t="35587" x="1196975" y="3295650"/>
          <p14:tracePt t="35604" x="1411288" y="3259138"/>
          <p14:tracePt t="35621" x="1517650" y="3232150"/>
          <p14:tracePt t="35637" x="1616075" y="3214688"/>
          <p14:tracePt t="35654" x="1697038" y="3197225"/>
          <p14:tracePt t="35671" x="1741488" y="3187700"/>
          <p14:tracePt t="35688" x="1776413" y="3179763"/>
          <p14:tracePt t="35704" x="1803400" y="3170238"/>
          <p14:tracePt t="35721" x="1830388" y="3170238"/>
          <p14:tracePt t="35738" x="1839913" y="3170238"/>
          <p14:tracePt t="35754" x="1847850" y="3170238"/>
          <p14:tracePt t="35771" x="1866900" y="3170238"/>
          <p14:tracePt t="35788" x="1911350" y="3197225"/>
          <p14:tracePt t="35804" x="1990725" y="3241675"/>
          <p14:tracePt t="35821" x="2036763" y="3268663"/>
          <p14:tracePt t="35838" x="2071688" y="3286125"/>
          <p14:tracePt t="35854" x="2098675" y="3313113"/>
          <p14:tracePt t="35871" x="2116138" y="3322638"/>
          <p14:tracePt t="35888" x="2143125" y="3330575"/>
          <p14:tracePt t="35905" x="2152650" y="3340100"/>
          <p14:tracePt t="35921" x="2170113" y="3340100"/>
          <p14:tracePt t="35938" x="2214563" y="3367088"/>
          <p14:tracePt t="35955" x="2268538" y="3375025"/>
          <p14:tracePt t="35971" x="2357438" y="3411538"/>
          <p14:tracePt t="35988" x="2446338" y="3429000"/>
          <p14:tracePt t="35989" x="2500313" y="3446463"/>
          <p14:tracePt t="36005" x="2616200" y="3465513"/>
          <p14:tracePt t="36021" x="2679700" y="3473450"/>
          <p14:tracePt t="36038" x="2697163" y="3473450"/>
          <p14:tracePt t="36055" x="2705100" y="3473450"/>
          <p14:tracePt t="36149" x="2714625" y="3473450"/>
          <p14:tracePt t="36173" x="2724150" y="3473450"/>
          <p14:tracePt t="36213" x="2732088" y="3473450"/>
          <p14:tracePt t="36229" x="2741613" y="3482975"/>
          <p14:tracePt t="36550" x="2732088" y="3473450"/>
          <p14:tracePt t="36557" x="2714625" y="3465513"/>
          <p14:tracePt t="36572" x="2705100" y="3455988"/>
          <p14:tracePt t="36573" x="2705100" y="3438525"/>
          <p14:tracePt t="36589" x="2687638" y="3419475"/>
          <p14:tracePt t="36605" x="2679700" y="3411538"/>
          <p14:tracePt t="36622" x="2670175" y="3402013"/>
          <p14:tracePt t="36645" x="2660650" y="3402013"/>
          <p14:tracePt t="36656" x="2652713" y="3402013"/>
          <p14:tracePt t="36672" x="2643188" y="3402013"/>
          <p14:tracePt t="36689" x="2633663" y="3394075"/>
          <p14:tracePt t="36709" x="2625725" y="3394075"/>
          <p14:tracePt t="36725" x="2616200" y="3384550"/>
          <p14:tracePt t="36749" x="2608263" y="3384550"/>
          <p14:tracePt t="36989" x="2652713" y="3375025"/>
          <p14:tracePt t="36997" x="2741613" y="3367088"/>
          <p14:tracePt t="37006" x="2867025" y="3340100"/>
          <p14:tracePt t="37023" x="3133725" y="3303588"/>
          <p14:tracePt t="37039" x="3357563" y="3303588"/>
          <p14:tracePt t="37056" x="3465513" y="3313113"/>
          <p14:tracePt t="37073" x="3509963" y="3313113"/>
          <p14:tracePt t="37221" x="3500438" y="3313113"/>
          <p14:tracePt t="37229" x="3490913" y="3303588"/>
          <p14:tracePt t="37589" x="3490913" y="3313113"/>
          <p14:tracePt t="37605" x="3500438" y="3322638"/>
          <p14:tracePt t="37613" x="3509963" y="3322638"/>
          <p14:tracePt t="37629" x="3527425" y="3330575"/>
          <p14:tracePt t="37645" x="3554413" y="3340100"/>
          <p14:tracePt t="37657" x="3571875" y="3340100"/>
          <p14:tracePt t="37674" x="3589338" y="3348038"/>
          <p14:tracePt t="37690" x="3608388" y="3348038"/>
          <p14:tracePt t="37708" x="3616325" y="3348038"/>
          <p14:tracePt t="37757" x="3625850" y="3348038"/>
          <p14:tracePt t="37806" x="3633788" y="3348038"/>
          <p14:tracePt t="37813" x="3643313" y="3348038"/>
          <p14:tracePt t="37824" x="3660775" y="3348038"/>
          <p14:tracePt t="37841" x="3714750" y="3348038"/>
          <p14:tracePt t="37857" x="3786188" y="3348038"/>
          <p14:tracePt t="37874" x="3848100" y="3348038"/>
          <p14:tracePt t="37891" x="3875088" y="3348038"/>
          <p14:tracePt t="37907" x="3884613" y="3348038"/>
          <p14:tracePt t="38029" x="3894138" y="3348038"/>
          <p14:tracePt t="38037" x="3919538" y="3348038"/>
          <p14:tracePt t="38045" x="3929063" y="3348038"/>
          <p14:tracePt t="38061" x="3938588" y="3348038"/>
          <p14:tracePt t="38074" x="3946525" y="3348038"/>
          <p14:tracePt t="38229" x="3956050" y="3348038"/>
          <p14:tracePt t="38237" x="3983038" y="3348038"/>
          <p14:tracePt t="38245" x="4010025" y="3348038"/>
          <p14:tracePt t="38258" x="4044950" y="3348038"/>
          <p14:tracePt t="38274" x="4125913" y="3357563"/>
          <p14:tracePt t="38291" x="4197350" y="3357563"/>
          <p14:tracePt t="38308" x="4224338" y="3357563"/>
          <p14:tracePt t="38325" x="4241800" y="3357563"/>
          <p14:tracePt t="38550" x="4251325" y="3357563"/>
          <p14:tracePt t="38557" x="4259263" y="3357563"/>
          <p14:tracePt t="38565" x="4268788" y="3357563"/>
          <p14:tracePt t="38575" x="4295775" y="3357563"/>
          <p14:tracePt t="38591" x="4367213" y="3357563"/>
          <p14:tracePt t="38608" x="4473575" y="3357563"/>
          <p14:tracePt t="38625" x="4598988" y="3357563"/>
          <p14:tracePt t="38642" x="4687888" y="3357563"/>
          <p14:tracePt t="38658" x="4714875" y="3357563"/>
          <p14:tracePt t="38675" x="4724400" y="3357563"/>
          <p14:tracePt t="40310" x="4714875" y="3357563"/>
          <p14:tracePt t="40318" x="4705350" y="3357563"/>
          <p14:tracePt t="40327" x="4687888" y="3357563"/>
          <p14:tracePt t="40344" x="4670425" y="3357563"/>
          <p14:tracePt t="40361" x="4652963" y="3367088"/>
          <p14:tracePt t="40377" x="4633913" y="3367088"/>
          <p14:tracePt t="40394" x="4625975" y="3375025"/>
          <p14:tracePt t="40411" x="4616450" y="3375025"/>
          <p14:tracePt t="40427" x="4598988" y="3384550"/>
          <p14:tracePt t="40444" x="4572000" y="3384550"/>
          <p14:tracePt t="40461" x="4545013" y="3384550"/>
          <p14:tracePt t="40478" x="4500563" y="3394075"/>
          <p14:tracePt t="40495" x="4456113" y="3411538"/>
          <p14:tracePt t="40511" x="4384675" y="3419475"/>
          <p14:tracePt t="40527" x="4340225" y="3419475"/>
          <p14:tracePt t="40544" x="4303713" y="3419475"/>
          <p14:tracePt t="40561" x="4268788" y="3419475"/>
          <p14:tracePt t="40578" x="4214813" y="3419475"/>
          <p14:tracePt t="40594" x="4160838" y="3419475"/>
          <p14:tracePt t="40611" x="4089400" y="3402013"/>
          <p14:tracePt t="40628" x="3973513" y="3402013"/>
          <p14:tracePt t="40645" x="3795713" y="3402013"/>
          <p14:tracePt t="40661" x="3527425" y="3402013"/>
          <p14:tracePt t="40678" x="3197225" y="3402013"/>
          <p14:tracePt t="40695" x="2847975" y="3402013"/>
          <p14:tracePt t="40711" x="2197100" y="3402013"/>
          <p14:tracePt t="40728" x="1795463" y="3402013"/>
          <p14:tracePt t="40744" x="1428750" y="3429000"/>
          <p14:tracePt t="40761" x="1152525" y="3473450"/>
          <p14:tracePt t="40778" x="911225" y="3509963"/>
          <p14:tracePt t="40795" x="741363" y="3544888"/>
          <p14:tracePt t="40811" x="652463" y="3562350"/>
          <p14:tracePt t="40828" x="615950" y="3571875"/>
          <p14:tracePt t="40845" x="588963" y="3571875"/>
          <p14:tracePt t="40861" x="581025" y="3571875"/>
          <p14:tracePt t="40878" x="571500" y="3571875"/>
          <p14:tracePt t="40895" x="561975" y="3571875"/>
          <p14:tracePt t="40912" x="527050" y="3571875"/>
          <p14:tracePt t="40928" x="500063" y="3581400"/>
          <p14:tracePt t="40945" x="465138" y="3598863"/>
          <p14:tracePt t="40962" x="401638" y="3616325"/>
          <p14:tracePt t="40978" x="295275" y="3670300"/>
          <p14:tracePt t="40995" x="169863" y="3741738"/>
          <p14:tracePt t="41012" x="26988" y="3813175"/>
          <p14:tracePt t="41246" x="0" y="3946525"/>
          <p14:tracePt t="41254" x="115888" y="3911600"/>
          <p14:tracePt t="41262" x="231775" y="3884613"/>
          <p14:tracePt t="41279" x="322263" y="3867150"/>
          <p14:tracePt t="41295" x="438150" y="3848100"/>
          <p14:tracePt t="41312" x="490538" y="3840163"/>
          <p14:tracePt t="41328" x="544513" y="3822700"/>
          <p14:tracePt t="41345" x="554038" y="3822700"/>
          <p14:tracePt t="41362" x="561975" y="3822700"/>
          <p14:tracePt t="41502" x="544513" y="3822700"/>
          <p14:tracePt t="41510" x="517525" y="3822700"/>
          <p14:tracePt t="41518" x="490538" y="3822700"/>
          <p14:tracePt t="41529" x="455613" y="3822700"/>
          <p14:tracePt t="41546" x="419100" y="3822700"/>
          <p14:tracePt t="41562" x="384175" y="3830638"/>
          <p14:tracePt t="41579" x="347663" y="3848100"/>
          <p14:tracePt t="41596" x="322263" y="3848100"/>
          <p14:tracePt t="41612" x="312738" y="3848100"/>
          <p14:tracePt t="41629" x="303213" y="3848100"/>
          <p14:tracePt t="41710" x="330200" y="3848100"/>
          <p14:tracePt t="41718" x="374650" y="3840163"/>
          <p14:tracePt t="41729" x="446088" y="3830638"/>
          <p14:tracePt t="41746" x="625475" y="3813175"/>
          <p14:tracePt t="41763" x="741363" y="3813175"/>
          <p14:tracePt t="41779" x="803275" y="3813175"/>
          <p14:tracePt t="41796" x="822325" y="3813175"/>
          <p14:tracePt t="41838" x="822325" y="3803650"/>
          <p14:tracePt t="41854" x="839788" y="3803650"/>
          <p14:tracePt t="41863" x="847725" y="3795713"/>
          <p14:tracePt t="41870" x="857250" y="3786188"/>
          <p14:tracePt t="41879" x="874713" y="3776663"/>
          <p14:tracePt t="41896" x="901700" y="3759200"/>
          <p14:tracePt t="41913" x="919163" y="3759200"/>
          <p14:tracePt t="41974" x="928688" y="3759200"/>
          <p14:tracePt t="42006" x="938213" y="3759200"/>
          <p14:tracePt t="42022" x="946150" y="3759200"/>
          <p14:tracePt t="42038" x="955675" y="3759200"/>
          <p14:tracePt t="42054" x="973138" y="3759200"/>
          <p14:tracePt t="42063" x="990600" y="3759200"/>
          <p14:tracePt t="42070" x="1000125" y="3759200"/>
          <p14:tracePt t="42080" x="1017588" y="3768725"/>
          <p14:tracePt t="42096" x="1054100" y="3776663"/>
          <p14:tracePt t="42113" x="1062038" y="3786188"/>
          <p14:tracePt t="42130" x="1081088" y="3795713"/>
          <p14:tracePt t="42146" x="1108075" y="3795713"/>
          <p14:tracePt t="42163" x="1108075" y="3803650"/>
          <p14:tracePt t="42278" x="1116013" y="3813175"/>
          <p14:tracePt t="42350" x="1125538" y="3822700"/>
          <p14:tracePt t="42382" x="1133475" y="3822700"/>
          <p14:tracePt t="42390" x="1160463" y="3822700"/>
          <p14:tracePt t="42399" x="1169988" y="3830638"/>
          <p14:tracePt t="42416" x="1179513" y="3830638"/>
          <p14:tracePt t="42430" x="1204913" y="3830638"/>
          <p14:tracePt t="42447" x="1223963" y="3830638"/>
          <p14:tracePt t="42631" x="1231900" y="3840163"/>
          <p14:tracePt t="42638" x="1250950" y="3840163"/>
          <p14:tracePt t="42647" x="1268413" y="3848100"/>
          <p14:tracePt t="42664" x="1295400" y="3848100"/>
          <p14:tracePt t="42680" x="1312863" y="3848100"/>
          <p14:tracePt t="42697" x="1322388" y="3848100"/>
          <p14:tracePt t="42838" x="1339850" y="3857625"/>
          <p14:tracePt t="42919" x="1347788" y="3857625"/>
          <p14:tracePt t="42927" x="1357313" y="3867150"/>
          <p14:tracePt t="42935" x="1366838" y="3867150"/>
          <p14:tracePt t="42947" x="1374775" y="3867150"/>
          <p14:tracePt t="42964" x="1411288" y="3875088"/>
          <p14:tracePt t="42981" x="1465263" y="3884613"/>
          <p14:tracePt t="42997" x="1527175" y="3902075"/>
          <p14:tracePt t="43014" x="1581150" y="3911600"/>
          <p14:tracePt t="43031" x="1608138" y="3911600"/>
          <p14:tracePt t="43047" x="1633538" y="3911600"/>
          <p14:tracePt t="43102" x="1643063" y="3911600"/>
          <p14:tracePt t="43110" x="1652588" y="3911600"/>
          <p14:tracePt t="43135" x="1660525" y="3911600"/>
          <p14:tracePt t="43142" x="1670050" y="3911600"/>
          <p14:tracePt t="43159" x="1679575" y="3911600"/>
          <p14:tracePt t="43174" x="1687513" y="3911600"/>
          <p14:tracePt t="43190" x="1697038" y="3911600"/>
          <p14:tracePt t="43199" x="1704975" y="3911600"/>
          <p14:tracePt t="43215" x="1714500" y="3911600"/>
          <p14:tracePt t="43231" x="1724025" y="3911600"/>
          <p14:tracePt t="43248" x="1741488" y="3911600"/>
          <p14:tracePt t="43264" x="1751013" y="3911600"/>
          <p14:tracePt t="43463" x="1758950" y="3911600"/>
          <p14:tracePt t="43478" x="1768475" y="3902075"/>
          <p14:tracePt t="43487" x="1776413" y="3902075"/>
          <p14:tracePt t="43498" x="1785938" y="3902075"/>
          <p14:tracePt t="43515" x="1812925" y="3894138"/>
          <p14:tracePt t="43531" x="1822450" y="3894138"/>
          <p14:tracePt t="43548" x="1830388" y="3894138"/>
          <p14:tracePt t="43565" x="1839913" y="3894138"/>
          <p14:tracePt t="43591" x="1847850" y="3894138"/>
          <p14:tracePt t="43599" x="1857375" y="3894138"/>
          <p14:tracePt t="43615" x="1866900" y="3894138"/>
          <p14:tracePt t="43632" x="1893888" y="3894138"/>
          <p14:tracePt t="43649" x="1928813" y="3884613"/>
          <p14:tracePt t="43665" x="1946275" y="3875088"/>
          <p14:tracePt t="43682" x="1965325" y="3875088"/>
          <p14:tracePt t="43699" x="1973263" y="3875088"/>
          <p14:tracePt t="43951" x="1982788" y="3875088"/>
          <p14:tracePt t="43959" x="1990725" y="3875088"/>
          <p14:tracePt t="43975" x="2009775" y="3875088"/>
          <p14:tracePt t="43983" x="2017713" y="3875088"/>
          <p14:tracePt t="43999" x="2036763" y="3875088"/>
          <p14:tracePt t="44016" x="2044700" y="3875088"/>
          <p14:tracePt t="44032" x="2081213" y="3875088"/>
          <p14:tracePt t="44049" x="2089150" y="3875088"/>
          <p14:tracePt t="44375" x="2098675" y="3867150"/>
          <p14:tracePt t="44399" x="2098675" y="3857625"/>
          <p14:tracePt t="44455" x="2098675" y="3848100"/>
          <p14:tracePt t="44463" x="2116138" y="3848100"/>
          <p14:tracePt t="44472" x="2179638" y="3848100"/>
          <p14:tracePt t="44483" x="2286000" y="3848100"/>
          <p14:tracePt t="44500" x="2490788" y="3848100"/>
          <p14:tracePt t="44516" x="2625725" y="3848100"/>
          <p14:tracePt t="44533" x="2714625" y="3848100"/>
          <p14:tracePt t="44550" x="2759075" y="3848100"/>
          <p14:tracePt t="44567" x="2768600" y="3848100"/>
          <p14:tracePt t="44695" x="2776538" y="3848100"/>
          <p14:tracePt t="44711" x="2795588" y="3848100"/>
          <p14:tracePt t="44719" x="2803525" y="3848100"/>
          <p14:tracePt t="44727" x="2813050" y="3848100"/>
          <p14:tracePt t="44738" x="2822575" y="3848100"/>
          <p14:tracePt t="44750" x="2847975" y="3848100"/>
          <p14:tracePt t="44767" x="2867025" y="3848100"/>
          <p14:tracePt t="44783" x="2894013" y="3848100"/>
          <p14:tracePt t="44800" x="2946400" y="3848100"/>
          <p14:tracePt t="44817" x="3009900" y="3857625"/>
          <p14:tracePt t="44835" x="3044825" y="3867150"/>
          <p14:tracePt t="44850" x="3098800" y="3875088"/>
          <p14:tracePt t="45199" x="3108325" y="3875088"/>
          <p14:tracePt t="45208" x="3116263" y="3875088"/>
          <p14:tracePt t="45218" x="3125788" y="3875088"/>
          <p14:tracePt t="45234" x="3160713" y="3875088"/>
          <p14:tracePt t="45251" x="3224213" y="3875088"/>
          <p14:tracePt t="45267" x="3303588" y="3875088"/>
          <p14:tracePt t="45284" x="3384550" y="3875088"/>
          <p14:tracePt t="45301" x="3465513" y="3875088"/>
          <p14:tracePt t="45318" x="3527425" y="3875088"/>
          <p14:tracePt t="45336" x="3554413" y="3875088"/>
          <p14:tracePt t="45407" x="3562350" y="3875088"/>
          <p14:tracePt t="45479" x="3571875" y="3875088"/>
          <p14:tracePt t="45487" x="3581400" y="3875088"/>
          <p14:tracePt t="45495" x="3598863" y="3875088"/>
          <p14:tracePt t="45503" x="3625850" y="3875088"/>
          <p14:tracePt t="45518" x="3660775" y="3875088"/>
          <p14:tracePt t="45534" x="3776663" y="3875088"/>
          <p14:tracePt t="45551" x="3848100" y="3875088"/>
          <p14:tracePt t="45568" x="3894138" y="3884613"/>
          <p14:tracePt t="45585" x="3902075" y="3884613"/>
          <p14:tracePt t="45703" x="3911600" y="3884613"/>
          <p14:tracePt t="46281" x="3911600" y="3894138"/>
          <p14:tracePt t="46296" x="3884613" y="3894138"/>
          <p14:tracePt t="46304" x="3867150" y="3884613"/>
          <p14:tracePt t="46319" x="3840163" y="3875088"/>
          <p14:tracePt t="46335" x="3714750" y="3822700"/>
          <p14:tracePt t="46352" x="3544888" y="3732213"/>
          <p14:tracePt t="46369" x="3357563" y="3616325"/>
          <p14:tracePt t="46385" x="3179763" y="3509963"/>
          <p14:tracePt t="46402" x="3036888" y="3411538"/>
          <p14:tracePt t="46419" x="2911475" y="3322638"/>
          <p14:tracePt t="46435" x="2840038" y="3241675"/>
          <p14:tracePt t="46452" x="2795588" y="3179763"/>
          <p14:tracePt t="46469" x="2759075" y="3133725"/>
          <p14:tracePt t="46486" x="2741613" y="3116263"/>
          <p14:tracePt t="46502" x="2741613" y="3108325"/>
          <p14:tracePt t="46672" x="2724150" y="3108325"/>
          <p14:tracePt t="46680" x="2705100" y="3108325"/>
          <p14:tracePt t="46688" x="2670175" y="3098800"/>
          <p14:tracePt t="46702" x="2625725" y="3054350"/>
          <p14:tracePt t="46719" x="2490788" y="2840038"/>
          <p14:tracePt t="46736" x="2366963" y="2571750"/>
          <p14:tracePt t="46753" x="2205038" y="2241550"/>
          <p14:tracePt t="46769" x="2143125" y="2098675"/>
          <p14:tracePt t="46786" x="2098675" y="2036763"/>
          <p14:tracePt t="46803" x="2081213" y="2009775"/>
          <p14:tracePt t="46819" x="2071688" y="2009775"/>
          <p14:tracePt t="46836" x="2054225" y="2017713"/>
          <p14:tracePt t="46853" x="1973263" y="2116138"/>
          <p14:tracePt t="46869" x="1893888" y="2322513"/>
          <p14:tracePt t="46886" x="1839913" y="2581275"/>
          <p14:tracePt t="46903" x="1857375" y="2884488"/>
          <p14:tracePt t="46920" x="1965325" y="3197225"/>
          <p14:tracePt t="46936" x="2170113" y="3517900"/>
          <p14:tracePt t="46953" x="2633663" y="3867150"/>
          <p14:tracePt t="46970" x="2982913" y="3983038"/>
          <p14:tracePt t="46986" x="3330575" y="3965575"/>
          <p14:tracePt t="47003" x="3652838" y="3705225"/>
          <p14:tracePt t="47020" x="3840163" y="3224213"/>
          <p14:tracePt t="47036" x="3803650" y="2732088"/>
          <p14:tracePt t="47053" x="3598863" y="2330450"/>
          <p14:tracePt t="47070" x="3322638" y="2017713"/>
          <p14:tracePt t="47086" x="3125788" y="1893888"/>
          <p14:tracePt t="47103" x="2990850" y="1812925"/>
          <p14:tracePt t="47120" x="2955925" y="1803400"/>
          <p14:tracePt t="47136" x="2938463" y="1803400"/>
          <p14:tracePt t="47153" x="2901950" y="1874838"/>
          <p14:tracePt t="47170" x="2901950" y="1982788"/>
          <p14:tracePt t="47187" x="2938463" y="2133600"/>
          <p14:tracePt t="47203" x="3054350" y="2276475"/>
          <p14:tracePt t="47220" x="3143250" y="2339975"/>
          <p14:tracePt t="47249" x="3232150" y="2393950"/>
          <p14:tracePt t="47254" x="3633788" y="2446338"/>
          <p14:tracePt t="47272" x="3732213" y="2393950"/>
          <p14:tracePt t="47275" x="3751263" y="2357438"/>
          <p14:tracePt t="47287" x="3759200" y="2312988"/>
          <p14:tracePt t="47304" x="3759200" y="2241550"/>
          <p14:tracePt t="47321" x="3697288" y="2152650"/>
          <p14:tracePt t="47325" x="3633788" y="2108200"/>
          <p14:tracePt t="47337" x="3562350" y="2081213"/>
          <p14:tracePt t="47354" x="3197225" y="2017713"/>
          <p14:tracePt t="47370" x="2813050" y="2009775"/>
          <p14:tracePt t="47387" x="2473325" y="2062163"/>
          <p14:tracePt t="47404" x="2286000" y="2133600"/>
          <p14:tracePt t="47420" x="2214563" y="2259013"/>
          <p14:tracePt t="47437" x="2214563" y="2411413"/>
          <p14:tracePt t="47454" x="2295525" y="2589213"/>
          <p14:tracePt t="47474" x="2465388" y="2946400"/>
          <p14:tracePt t="47494" x="2536825" y="3179763"/>
          <p14:tracePt t="47504" x="2571750" y="3348038"/>
          <p14:tracePt t="47520" x="2581275" y="3446463"/>
          <p14:tracePt t="47537" x="2589213" y="3527425"/>
          <p14:tracePt t="47554" x="2625725" y="3608388"/>
          <p14:tracePt t="47570" x="2660650" y="3670300"/>
          <p14:tracePt t="47587" x="2697163" y="3714750"/>
          <p14:tracePt t="47604" x="2724150" y="3732213"/>
          <p14:tracePt t="47776" x="2724150" y="3751263"/>
          <p14:tracePt t="47792" x="2714625" y="3776663"/>
          <p14:tracePt t="47800" x="2705100" y="3795713"/>
          <p14:tracePt t="47808" x="2697163" y="3822700"/>
          <p14:tracePt t="47821" x="2687638" y="3867150"/>
          <p14:tracePt t="47837" x="2660650" y="3983038"/>
          <p14:tracePt t="47854" x="2633663" y="4081463"/>
          <p14:tracePt t="47871" x="2616200" y="4205288"/>
          <p14:tracePt t="47888" x="2589213" y="4313238"/>
          <p14:tracePt t="47915" x="2571750" y="4357688"/>
          <p14:tracePt t="47918" x="2544763" y="4394200"/>
          <p14:tracePt t="47938" x="2473325" y="4500563"/>
          <p14:tracePt t="47954" x="2438400" y="4527550"/>
          <p14:tracePt t="47971" x="2411413" y="4537075"/>
          <p14:tracePt t="48248" x="2401888" y="4527550"/>
          <p14:tracePt t="48256" x="2393950" y="4491038"/>
          <p14:tracePt t="48264" x="2374900" y="4438650"/>
          <p14:tracePt t="48272" x="2357438" y="4375150"/>
          <p14:tracePt t="48289" x="2330450" y="4322763"/>
          <p14:tracePt t="48305" x="2259013" y="4214813"/>
          <p14:tracePt t="48321" x="2205038" y="4116388"/>
          <p14:tracePt t="48338" x="2197100" y="4098925"/>
          <p14:tracePt t="48392" x="2197100" y="4125913"/>
          <p14:tracePt t="48400" x="2205038" y="4160838"/>
          <p14:tracePt t="48408" x="2205038" y="4187825"/>
          <p14:tracePt t="48422" x="2205038" y="4241800"/>
          <p14:tracePt t="48438" x="2214563" y="4303713"/>
          <p14:tracePt t="48455" x="2214563" y="4367213"/>
          <p14:tracePt t="48472" x="2214563" y="4394200"/>
          <p14:tracePt t="48489" x="2224088" y="4419600"/>
          <p14:tracePt t="48505" x="2232025" y="4419600"/>
          <p14:tracePt t="48522" x="2251075" y="4419600"/>
          <p14:tracePt t="48539" x="2312988" y="4357688"/>
          <p14:tracePt t="48555" x="2393950" y="4268788"/>
          <p14:tracePt t="48572" x="2419350" y="4197350"/>
          <p14:tracePt t="48590" x="2419350" y="4170363"/>
          <p14:tracePt t="48605" x="2419350" y="4160838"/>
          <p14:tracePt t="48688" x="2419350" y="4170363"/>
          <p14:tracePt t="48696" x="2428875" y="4179888"/>
          <p14:tracePt t="48721" x="2438400" y="4179888"/>
          <p14:tracePt t="48729" x="2446338" y="4179888"/>
          <p14:tracePt t="48739" x="2473325" y="4179888"/>
          <p14:tracePt t="48756" x="2581275" y="4170363"/>
          <p14:tracePt t="48773" x="2732088" y="4143375"/>
          <p14:tracePt t="48789" x="2830513" y="4125913"/>
          <p14:tracePt t="48806" x="2857500" y="4125913"/>
          <p14:tracePt t="48823" x="2867025" y="4125913"/>
          <p14:tracePt t="49785" x="2857500" y="4125913"/>
          <p14:tracePt t="49793" x="2840038" y="4125913"/>
          <p14:tracePt t="49801" x="2795588" y="4125913"/>
          <p14:tracePt t="49809" x="2732088" y="4125913"/>
          <p14:tracePt t="49824" x="2660650" y="4133850"/>
          <p14:tracePt t="49840" x="2465388" y="4170363"/>
          <p14:tracePt t="49857" x="2205038" y="4187825"/>
          <p14:tracePt t="49874" x="1776413" y="4187825"/>
          <p14:tracePt t="49890" x="1554163" y="4187825"/>
          <p14:tracePt t="49907" x="1411288" y="4205288"/>
          <p14:tracePt t="49924" x="1339850" y="4224338"/>
          <p14:tracePt t="49940" x="1312863" y="4232275"/>
          <p14:tracePt t="49957" x="1295400" y="4251325"/>
          <p14:tracePt t="49974" x="1276350" y="4259263"/>
          <p14:tracePt t="49990" x="1231900" y="4276725"/>
          <p14:tracePt t="50007" x="1187450" y="4286250"/>
          <p14:tracePt t="50024" x="1125538" y="4303713"/>
          <p14:tracePt t="50040" x="1089025" y="4322763"/>
          <p14:tracePt t="50057" x="1044575" y="4348163"/>
          <p14:tracePt t="50074" x="955675" y="4394200"/>
          <p14:tracePt t="50091" x="893763" y="4419600"/>
          <p14:tracePt t="50107" x="866775" y="4438650"/>
          <p14:tracePt t="50124" x="847725" y="4446588"/>
          <p14:tracePt t="50225" x="839788" y="4446588"/>
          <p14:tracePt t="50273" x="839788" y="4438650"/>
          <p14:tracePt t="50297" x="839788" y="4429125"/>
          <p14:tracePt t="50313" x="839788" y="4419600"/>
          <p14:tracePt t="50321" x="839788" y="4411663"/>
          <p14:tracePt t="50329" x="839788" y="4402138"/>
          <p14:tracePt t="50376" x="839788" y="4394200"/>
          <p14:tracePt t="50641" x="839788" y="4384675"/>
          <p14:tracePt t="50657" x="847725" y="4375150"/>
          <p14:tracePt t="50673" x="857250" y="4367213"/>
          <p14:tracePt t="50681" x="866775" y="4357688"/>
          <p14:tracePt t="50697" x="874713" y="4357688"/>
          <p14:tracePt t="50708" x="884238" y="4357688"/>
          <p14:tracePt t="50729" x="884238" y="4348163"/>
          <p14:tracePt t="50745" x="901700" y="4348163"/>
          <p14:tracePt t="50758" x="901700" y="4340225"/>
          <p14:tracePt t="50785" x="911225" y="4330700"/>
          <p14:tracePt t="50841" x="928688" y="4322763"/>
          <p14:tracePt t="50873" x="938213" y="4313238"/>
          <p14:tracePt t="50916" x="946150" y="4303713"/>
          <p14:tracePt t="51050" x="955675" y="4303713"/>
          <p14:tracePt t="51066" x="973138" y="4303713"/>
          <p14:tracePt t="51074" x="982663" y="4303713"/>
          <p14:tracePt t="51082" x="1000125" y="4303713"/>
          <p14:tracePt t="51092" x="1009650" y="4303713"/>
          <p14:tracePt t="51110" x="1062038" y="4322763"/>
          <p14:tracePt t="51127" x="1098550" y="4340225"/>
          <p14:tracePt t="51142" x="1133475" y="4367213"/>
          <p14:tracePt t="51159" x="1169988" y="4375150"/>
          <p14:tracePt t="51176" x="1196975" y="4402138"/>
          <p14:tracePt t="51192" x="1214438" y="4429125"/>
          <p14:tracePt t="51209" x="1223963" y="4438650"/>
          <p14:tracePt t="51226" x="1250950" y="4456113"/>
          <p14:tracePt t="51242" x="1276350" y="4473575"/>
          <p14:tracePt t="51320" x="1312863" y="4483100"/>
          <p14:tracePt t="51327" x="1330325" y="4491038"/>
          <p14:tracePt t="51329" x="1446213" y="4500563"/>
          <p14:tracePt t="51344" x="1465263" y="4500563"/>
          <p14:tracePt t="51359" x="1482725" y="4500563"/>
          <p14:tracePt t="51376" x="1509713" y="4500563"/>
          <p14:tracePt t="51392" x="1536700" y="4500563"/>
          <p14:tracePt t="51409" x="1581150" y="4500563"/>
          <p14:tracePt t="51426" x="1598613" y="4500563"/>
          <p14:tracePt t="51442" x="1616075" y="4500563"/>
          <p14:tracePt t="51473" x="1625600" y="4491038"/>
          <p14:tracePt t="51489" x="1633538" y="4491038"/>
          <p14:tracePt t="51505" x="1643063" y="4491038"/>
          <p14:tracePt t="51513" x="1652588" y="4483100"/>
          <p14:tracePt t="51529" x="1660525" y="4473575"/>
          <p14:tracePt t="51545" x="1670050" y="4473575"/>
          <p14:tracePt t="51561" x="1679575" y="4465638"/>
          <p14:tracePt t="51585" x="1687513" y="4465638"/>
          <p14:tracePt t="51601" x="1697038" y="4465638"/>
          <p14:tracePt t="51641" x="1704975" y="4465638"/>
          <p14:tracePt t="51649" x="1714500" y="4465638"/>
          <p14:tracePt t="51665" x="1724025" y="4456113"/>
          <p14:tracePt t="51676" x="1731963" y="4456113"/>
          <p14:tracePt t="51737" x="1741488" y="4446588"/>
          <p14:tracePt t="51753" x="1758950" y="4438650"/>
          <p14:tracePt t="51777" x="1768475" y="4429125"/>
          <p14:tracePt t="51793" x="1776413" y="4429125"/>
          <p14:tracePt t="51833" x="1785938" y="4429125"/>
          <p14:tracePt t="51849" x="1795463" y="4419600"/>
          <p14:tracePt t="51865" x="1803400" y="4419600"/>
          <p14:tracePt t="51897" x="1812925" y="4419600"/>
          <p14:tracePt t="51905" x="1830388" y="4411663"/>
          <p14:tracePt t="51945" x="1830388" y="4402138"/>
          <p14:tracePt t="51985" x="1839913" y="4402138"/>
          <p14:tracePt t="52017" x="1847850" y="4402138"/>
          <p14:tracePt t="52033" x="1857375" y="4402138"/>
          <p14:tracePt t="52041" x="1866900" y="4402138"/>
          <p14:tracePt t="52057" x="1874838" y="4394200"/>
          <p14:tracePt t="52081" x="1884363" y="4394200"/>
          <p14:tracePt t="52097" x="1901825" y="4394200"/>
          <p14:tracePt t="52113" x="1911350" y="4394200"/>
          <p14:tracePt t="52153" x="1919288" y="4394200"/>
          <p14:tracePt t="52946" x="1938338" y="4394200"/>
          <p14:tracePt t="52953" x="1982788" y="4384675"/>
          <p14:tracePt t="52962" x="2027238" y="4375150"/>
          <p14:tracePt t="52978" x="2170113" y="4375150"/>
          <p14:tracePt t="52995" x="2322513" y="4375150"/>
          <p14:tracePt t="53011" x="2455863" y="4375150"/>
          <p14:tracePt t="53029" x="2571750" y="4375150"/>
          <p14:tracePt t="53045" x="2633663" y="4375150"/>
          <p14:tracePt t="53062" x="2652713" y="4375150"/>
          <p14:tracePt t="53218" x="2660650" y="4375150"/>
          <p14:tracePt t="53234" x="2670175" y="4375150"/>
          <p14:tracePt t="53242" x="2687638" y="4375150"/>
          <p14:tracePt t="53250" x="2705100" y="4375150"/>
          <p14:tracePt t="53262" x="2732088" y="4375150"/>
          <p14:tracePt t="53278" x="2786063" y="4375150"/>
          <p14:tracePt t="53295" x="2847975" y="4375150"/>
          <p14:tracePt t="53312" x="2901950" y="4375150"/>
          <p14:tracePt t="53328" x="2911475" y="4375150"/>
          <p14:tracePt t="53506" x="2919413" y="4375150"/>
          <p14:tracePt t="53522" x="2928938" y="4375150"/>
          <p14:tracePt t="53538" x="2938463" y="4375150"/>
          <p14:tracePt t="53546" x="2946400" y="4375150"/>
          <p14:tracePt t="53554" x="2955925" y="4375150"/>
          <p14:tracePt t="53563" x="2973388" y="4375150"/>
          <p14:tracePt t="53579" x="2990850" y="4375150"/>
          <p14:tracePt t="53595" x="3000375" y="4375150"/>
          <p14:tracePt t="53986" x="3009900" y="4367213"/>
          <p14:tracePt t="54107" x="3017838" y="4357688"/>
          <p14:tracePt t="54123" x="3036888" y="4348163"/>
          <p14:tracePt t="54130" x="3044825" y="4348163"/>
          <p14:tracePt t="54138" x="3062288" y="4348163"/>
          <p14:tracePt t="54155" x="3071813" y="4340225"/>
          <p14:tracePt t="54163" x="3081338" y="4330700"/>
          <p14:tracePt t="54181" x="3089275" y="4330700"/>
          <p14:tracePt t="54219" x="3098800" y="4330700"/>
          <p14:tracePt t="54227" x="3108325" y="4330700"/>
          <p14:tracePt t="54235" x="3125788" y="4330700"/>
          <p14:tracePt t="54246" x="3170238" y="4322763"/>
          <p14:tracePt t="54263" x="3251200" y="4322763"/>
          <p14:tracePt t="54280" x="3375025" y="4322763"/>
          <p14:tracePt t="54297" x="3473450" y="4322763"/>
          <p14:tracePt t="54313" x="3517900" y="4322763"/>
          <p14:tracePt t="54330" x="3527425" y="4322763"/>
          <p14:tracePt t="54555" x="3536950" y="4322763"/>
          <p14:tracePt t="54603" x="3544888" y="4322763"/>
          <p14:tracePt t="54626" x="3554413" y="4330700"/>
          <p14:tracePt t="54643" x="3571875" y="4330700"/>
          <p14:tracePt t="54658" x="3581400" y="4330700"/>
          <p14:tracePt t="54667" x="3589338" y="4330700"/>
          <p14:tracePt t="54681" x="3598863" y="4330700"/>
          <p14:tracePt t="54697" x="3608388" y="4340225"/>
          <p14:tracePt t="54714" x="3616325" y="4348163"/>
          <p14:tracePt t="54731" x="3625850" y="4348163"/>
          <p14:tracePt t="54747" x="3633788" y="4348163"/>
          <p14:tracePt t="54764" x="3643313" y="4357688"/>
          <p14:tracePt t="54781" x="3660775" y="4357688"/>
          <p14:tracePt t="54797" x="3687763" y="4367213"/>
          <p14:tracePt t="54814" x="3714750" y="4367213"/>
          <p14:tracePt t="54831" x="3759200" y="4375150"/>
          <p14:tracePt t="54847" x="3813175" y="4394200"/>
          <p14:tracePt t="54864" x="3857625" y="4394200"/>
          <p14:tracePt t="54881" x="3884613" y="4402138"/>
          <p14:tracePt t="54898" x="3894138" y="4411663"/>
          <p14:tracePt t="54955" x="3902075" y="4411663"/>
          <p14:tracePt t="54963" x="3911600" y="4411663"/>
          <p14:tracePt t="54970" x="3919538" y="4419600"/>
          <p14:tracePt t="54981" x="3929063" y="4419600"/>
          <p14:tracePt t="54998" x="3965575" y="4429125"/>
          <p14:tracePt t="55014" x="3973513" y="4429125"/>
          <p14:tracePt t="55031" x="3990975" y="4429125"/>
          <p14:tracePt t="55048" x="4000500" y="4438650"/>
          <p14:tracePt t="55171" x="4010025" y="4438650"/>
          <p14:tracePt t="55187" x="4017963" y="4438650"/>
          <p14:tracePt t="55203" x="4027488" y="4438650"/>
          <p14:tracePt t="55211" x="4037013" y="4438650"/>
          <p14:tracePt t="55219" x="4044950" y="4438650"/>
          <p14:tracePt t="55231" x="4062413" y="4438650"/>
          <p14:tracePt t="55248" x="4071938" y="4438650"/>
          <p14:tracePt t="55265" x="4081463" y="4438650"/>
          <p14:tracePt t="55323" x="4089400" y="4446588"/>
          <p14:tracePt t="55347" x="4098925" y="4446588"/>
          <p14:tracePt t="55363" x="4108450" y="4446588"/>
          <p14:tracePt t="55371" x="4116388" y="4446588"/>
          <p14:tracePt t="55382" x="4125913" y="4446588"/>
          <p14:tracePt t="55398" x="4143375" y="4446588"/>
          <p14:tracePt t="55415" x="4160838" y="4456113"/>
          <p14:tracePt t="55432" x="4179888" y="4456113"/>
          <p14:tracePt t="55448" x="4197350" y="4465638"/>
          <p14:tracePt t="55465" x="4205288" y="4465638"/>
          <p14:tracePt t="55483" x="4214813" y="4465638"/>
          <p14:tracePt t="55500" x="4224338" y="4465638"/>
          <p14:tracePt t="55515" x="4241800" y="4465638"/>
          <p14:tracePt t="55532" x="4259263" y="4465638"/>
          <p14:tracePt t="55548" x="4276725" y="4465638"/>
          <p14:tracePt t="55565" x="4313238" y="4465638"/>
          <p14:tracePt t="55582" x="4357688" y="4465638"/>
          <p14:tracePt t="55598" x="4419600" y="4473575"/>
          <p14:tracePt t="55615" x="4491038" y="4491038"/>
          <p14:tracePt t="55632" x="4545013" y="4500563"/>
          <p14:tracePt t="55649" x="4562475" y="4500563"/>
          <p14:tracePt t="55665" x="4572000" y="4500563"/>
          <p14:tracePt t="55682" x="4581525" y="4500563"/>
          <p14:tracePt t="55875" x="4589463" y="4500563"/>
          <p14:tracePt t="55907" x="4598988" y="4500563"/>
          <p14:tracePt t="55931" x="4616450" y="4500563"/>
          <p14:tracePt t="55955" x="4633913" y="4500563"/>
          <p14:tracePt t="55963" x="4633913" y="4491038"/>
          <p14:tracePt t="55987" x="4643438" y="4491038"/>
          <p14:tracePt t="56195" x="4652963" y="4491038"/>
          <p14:tracePt t="56203" x="4652963" y="4483100"/>
          <p14:tracePt t="56219" x="4660900" y="4483100"/>
          <p14:tracePt t="56233" x="4670425" y="4483100"/>
          <p14:tracePt t="56249" x="4687888" y="4483100"/>
          <p14:tracePt t="56266" x="4705350" y="4483100"/>
          <p14:tracePt t="56323" x="4714875" y="4473575"/>
          <p14:tracePt t="56499" x="4724400" y="4473575"/>
          <p14:tracePt t="56531" x="4724400" y="4465638"/>
          <p14:tracePt t="56683" x="4724400" y="4456113"/>
          <p14:tracePt t="56691" x="4751388" y="4446588"/>
          <p14:tracePt t="56700" x="4795838" y="4429125"/>
          <p14:tracePt t="56717" x="4929188" y="4411663"/>
          <p14:tracePt t="56733" x="5143500" y="4375150"/>
          <p14:tracePt t="56750" x="5375275" y="4322763"/>
          <p14:tracePt t="56767" x="5554663" y="4286250"/>
          <p14:tracePt t="56783" x="5634038" y="4251325"/>
          <p14:tracePt t="56800" x="5653088" y="4241800"/>
          <p14:tracePt t="56828" x="5661025" y="4232275"/>
          <p14:tracePt t="56980" x="5670550" y="4232275"/>
          <p14:tracePt t="57363" x="5670550" y="4251325"/>
          <p14:tracePt t="57371" x="5643563" y="4251325"/>
          <p14:tracePt t="57384" x="5599113" y="4268788"/>
          <p14:tracePt t="57401" x="5491163" y="4313238"/>
          <p14:tracePt t="57418" x="5394325" y="4348163"/>
          <p14:tracePt t="57434" x="5295900" y="4384675"/>
          <p14:tracePt t="57451" x="5180013" y="4411663"/>
          <p14:tracePt t="57452" x="5108575" y="4429125"/>
          <p14:tracePt t="57468" x="4884738" y="4473575"/>
          <p14:tracePt t="57484" x="4438650" y="4518025"/>
          <p14:tracePt t="57501" x="3714750" y="4537075"/>
          <p14:tracePt t="57518" x="2946400" y="4537075"/>
          <p14:tracePt t="57534" x="2419350" y="4537075"/>
          <p14:tracePt t="57551" x="2160588" y="4537075"/>
          <p14:tracePt t="57568" x="2036763" y="4554538"/>
          <p14:tracePt t="57585" x="2017713" y="4562475"/>
          <p14:tracePt t="57601" x="2009775" y="4562475"/>
          <p14:tracePt t="57620" x="2000250" y="4562475"/>
          <p14:tracePt t="57636" x="1990725" y="4562475"/>
          <p14:tracePt t="57651" x="1965325" y="4562475"/>
          <p14:tracePt t="57668" x="1919288" y="4562475"/>
          <p14:tracePt t="57685" x="1830388" y="4562475"/>
          <p14:tracePt t="57701" x="1731963" y="4562475"/>
          <p14:tracePt t="57718" x="1643063" y="4545013"/>
          <p14:tracePt t="57735" x="1608138" y="4537075"/>
          <p14:tracePt t="57751" x="1598613" y="4537075"/>
          <p14:tracePt t="57768" x="1589088" y="4537075"/>
          <p14:tracePt t="57785" x="1589088" y="4527550"/>
          <p14:tracePt t="57820" x="1589088" y="4510088"/>
          <p14:tracePt t="57835" x="1589088" y="4500563"/>
          <p14:tracePt t="57844" x="1598613" y="4491038"/>
          <p14:tracePt t="57852" x="1598613" y="4483100"/>
          <p14:tracePt t="57868" x="1625600" y="4473575"/>
          <p14:tracePt t="57885" x="1652588" y="4456113"/>
          <p14:tracePt t="57902" x="1724025" y="4438650"/>
          <p14:tracePt t="57918" x="1839913" y="4411663"/>
          <p14:tracePt t="57935" x="1965325" y="4394200"/>
          <p14:tracePt t="57952" x="2044700" y="4375150"/>
          <p14:tracePt t="57968" x="2062163" y="4367213"/>
          <p14:tracePt t="58252" x="2071688" y="4367213"/>
          <p14:tracePt t="58260" x="2089150" y="4357688"/>
          <p14:tracePt t="58269" x="2116138" y="4357688"/>
          <p14:tracePt t="58285" x="2286000" y="4357688"/>
          <p14:tracePt t="58302" x="2554288" y="4357688"/>
          <p14:tracePt t="58319" x="2955925" y="4357688"/>
          <p14:tracePt t="58335" x="3402013" y="4357688"/>
          <p14:tracePt t="58352" x="3724275" y="4357688"/>
          <p14:tracePt t="58369" x="3929063" y="4357688"/>
          <p14:tracePt t="58386" x="4010025" y="4357688"/>
          <p14:tracePt t="58402" x="4027488" y="4357688"/>
          <p14:tracePt t="58436" x="4037013" y="4357688"/>
          <p14:tracePt t="58443" x="4054475" y="4357688"/>
          <p14:tracePt t="58452" x="4081463" y="4357688"/>
          <p14:tracePt t="58469" x="4179888" y="4367213"/>
          <p14:tracePt t="58486" x="4303713" y="4394200"/>
          <p14:tracePt t="58503" x="4419600" y="4411663"/>
          <p14:tracePt t="58519" x="4465638" y="4419600"/>
          <p14:tracePt t="58536" x="4483100" y="4419600"/>
          <p14:tracePt t="58572" x="4491038" y="4419600"/>
          <p14:tracePt t="58604" x="4491038" y="4429125"/>
          <p14:tracePt t="58780" x="4500563" y="4429125"/>
          <p14:tracePt t="58788" x="4510088" y="4429125"/>
          <p14:tracePt t="58804" x="4518025" y="4429125"/>
          <p14:tracePt t="58812" x="4545013" y="4429125"/>
          <p14:tracePt t="58820" x="4554538" y="4429125"/>
          <p14:tracePt t="58836" x="4581525" y="4429125"/>
          <p14:tracePt t="58853" x="4608513" y="4429125"/>
          <p14:tracePt t="58870" x="4616450" y="4429125"/>
          <p14:tracePt t="59037" x="4625975" y="4438650"/>
          <p14:tracePt t="59060" x="4633913" y="4438650"/>
          <p14:tracePt t="59068" x="4643438" y="4438650"/>
          <p14:tracePt t="59076" x="4670425" y="4438650"/>
          <p14:tracePt t="59087" x="4687888" y="4438650"/>
          <p14:tracePt t="59103" x="4724400" y="4438650"/>
          <p14:tracePt t="59120" x="4751388" y="4438650"/>
          <p14:tracePt t="59137" x="4768850" y="4438650"/>
          <p14:tracePt t="59564" x="4759325" y="4438650"/>
          <p14:tracePt t="59572" x="4714875" y="4438650"/>
          <p14:tracePt t="59581" x="4679950" y="4438650"/>
          <p14:tracePt t="59589" x="4643438" y="4438650"/>
          <p14:tracePt t="59604" x="4598988" y="4438650"/>
          <p14:tracePt t="59621" x="4581525" y="4438650"/>
          <p14:tracePt t="59637" x="4572000" y="4438650"/>
          <p14:tracePt t="59700" x="4554538" y="4438650"/>
          <p14:tracePt t="59708" x="4527550" y="4446588"/>
          <p14:tracePt t="59721" x="4465638" y="4456113"/>
          <p14:tracePt t="59738" x="4303713" y="4491038"/>
          <p14:tracePt t="59754" x="4089400" y="4537075"/>
          <p14:tracePt t="59771" x="3902075" y="4572000"/>
          <p14:tracePt t="59788" x="3643313" y="4625975"/>
          <p14:tracePt t="59804" x="3473450" y="4660900"/>
          <p14:tracePt t="59821" x="3322638" y="4687888"/>
          <p14:tracePt t="59838" x="3170238" y="4714875"/>
          <p14:tracePt t="59854" x="3027363" y="4751388"/>
          <p14:tracePt t="59871" x="2894013" y="4776788"/>
          <p14:tracePt t="59888" x="2751138" y="4803775"/>
          <p14:tracePt t="59904" x="2616200" y="4822825"/>
          <p14:tracePt t="59921" x="2438400" y="4857750"/>
          <p14:tracePt t="59938" x="2179638" y="4902200"/>
          <p14:tracePt t="59954" x="1839913" y="4973638"/>
          <p14:tracePt t="59971" x="1482725" y="5037138"/>
          <p14:tracePt t="59988" x="1089025" y="5072063"/>
          <p14:tracePt t="60005" x="919163" y="5089525"/>
          <p14:tracePt t="60021" x="822325" y="5099050"/>
          <p14:tracePt t="60038" x="776288" y="5099050"/>
          <p14:tracePt t="60055" x="758825" y="5099050"/>
          <p14:tracePt t="60108" x="758825" y="5089525"/>
          <p14:tracePt t="60292" x="758825" y="5081588"/>
          <p14:tracePt t="60300" x="758825" y="5072063"/>
          <p14:tracePt t="60309" x="768350" y="5062538"/>
          <p14:tracePt t="60322" x="795338" y="5045075"/>
          <p14:tracePt t="60338" x="857250" y="5027613"/>
          <p14:tracePt t="60355" x="938213" y="5010150"/>
          <p14:tracePt t="60372" x="1017588" y="4991100"/>
          <p14:tracePt t="60374" x="1044575" y="4991100"/>
          <p14:tracePt t="60388" x="1125538" y="4973638"/>
          <p14:tracePt t="60405" x="1160463" y="4973638"/>
          <p14:tracePt t="60422" x="1196975" y="4973638"/>
          <p14:tracePt t="60438" x="1204913" y="4973638"/>
          <p14:tracePt t="60455" x="1231900" y="4973638"/>
          <p14:tracePt t="60472" x="1285875" y="4973638"/>
          <p14:tracePt t="60488" x="1393825" y="4973638"/>
          <p14:tracePt t="60505" x="1536700" y="5000625"/>
          <p14:tracePt t="60522" x="1670050" y="5027613"/>
          <p14:tracePt t="60539" x="1812925" y="5072063"/>
          <p14:tracePt t="60555" x="1884363" y="5081588"/>
          <p14:tracePt t="60572" x="1919288" y="5081588"/>
          <p14:tracePt t="60604" x="1928813" y="5081588"/>
          <p14:tracePt t="60620" x="1946275" y="5081588"/>
          <p14:tracePt t="60628" x="1955800" y="5081588"/>
          <p14:tracePt t="60639" x="1982788" y="5081588"/>
          <p14:tracePt t="60655" x="2036763" y="5081588"/>
          <p14:tracePt t="60672" x="2071688" y="5081588"/>
          <p14:tracePt t="60689" x="2081213" y="5081588"/>
          <p14:tracePt t="61092" x="2089150" y="5081588"/>
          <p14:tracePt t="61101" x="2089150" y="5072063"/>
          <p14:tracePt t="61108" x="2108200" y="5072063"/>
          <p14:tracePt t="61123" x="2152650" y="5062538"/>
          <p14:tracePt t="61140" x="2259013" y="5054600"/>
          <p14:tracePt t="61156" x="2598738" y="5062538"/>
          <p14:tracePt t="61173" x="3054350" y="5133975"/>
          <p14:tracePt t="61189" x="3679825" y="5224463"/>
          <p14:tracePt t="61206" x="4224338" y="5286375"/>
          <p14:tracePt t="61224" x="4500563" y="5295900"/>
          <p14:tracePt t="61240" x="4598988" y="5295900"/>
          <p14:tracePt t="61256" x="4616450" y="5295900"/>
          <p14:tracePt t="61349" x="4616450" y="5286375"/>
          <p14:tracePt t="61365" x="4608513" y="5276850"/>
          <p14:tracePt t="61396" x="4608513" y="5268913"/>
          <p14:tracePt t="61404" x="4608513" y="5259388"/>
          <p14:tracePt t="61413" x="4625975" y="5251450"/>
          <p14:tracePt t="61423" x="4660900" y="5241925"/>
          <p14:tracePt t="61440" x="4786313" y="5224463"/>
          <p14:tracePt t="61456" x="4911725" y="5187950"/>
          <p14:tracePt t="61473" x="4983163" y="5170488"/>
          <p14:tracePt t="61490" x="5000625" y="5170488"/>
          <p14:tracePt t="61507" x="5010150" y="5160963"/>
          <p14:tracePt t="61523" x="4991100" y="5133975"/>
          <p14:tracePt t="61540" x="4973638" y="5126038"/>
          <p14:tracePt t="61677" x="4973638" y="5116513"/>
          <p14:tracePt t="61797" x="4973638" y="5108575"/>
          <p14:tracePt t="61813" x="4946650" y="5099050"/>
          <p14:tracePt t="61821" x="4911725" y="5089525"/>
          <p14:tracePt t="61829" x="4875213" y="5081588"/>
          <p14:tracePt t="61840" x="4822825" y="5072063"/>
          <p14:tracePt t="61857" x="4687888" y="5054600"/>
          <p14:tracePt t="61874" x="4518025" y="5054600"/>
          <p14:tracePt t="61890" x="4286250" y="5054600"/>
          <p14:tracePt t="61907" x="4054475" y="5054600"/>
          <p14:tracePt t="61909" x="3956050" y="5054600"/>
          <p14:tracePt t="61924" x="3875088" y="5054600"/>
          <p14:tracePt t="61941" x="3660775" y="5054600"/>
          <p14:tracePt t="61957" x="3581400" y="5054600"/>
          <p14:tracePt t="61974" x="3490913" y="5045075"/>
          <p14:tracePt t="61991" x="3375025" y="5027613"/>
          <p14:tracePt t="62007" x="3251200" y="5000625"/>
          <p14:tracePt t="62024" x="3170238" y="4991100"/>
          <p14:tracePt t="62041" x="3125788" y="4991100"/>
          <p14:tracePt t="62057" x="3098800" y="4991100"/>
          <p14:tracePt t="62074" x="3071813" y="4991100"/>
          <p14:tracePt t="62091" x="3027363" y="4991100"/>
          <p14:tracePt t="62108" x="2955925" y="4991100"/>
          <p14:tracePt t="62124" x="2911475" y="4991100"/>
          <p14:tracePt t="62125" x="2894013" y="4991100"/>
          <p14:tracePt t="62141" x="2874963" y="4991100"/>
          <p14:tracePt t="62173" x="2867025" y="4991100"/>
          <p14:tracePt t="62189" x="2857500" y="4983163"/>
          <p14:tracePt t="62197" x="2847975" y="4973638"/>
          <p14:tracePt t="62208" x="2813050" y="4973638"/>
          <p14:tracePt t="62224" x="2768600" y="4946650"/>
          <p14:tracePt t="62241" x="2724150" y="4938713"/>
          <p14:tracePt t="62258" x="2705100" y="4929188"/>
          <p14:tracePt t="62274" x="2687638" y="4919663"/>
          <p14:tracePt t="63493" x="2652713" y="4919663"/>
          <p14:tracePt t="63501" x="2616200" y="4911725"/>
          <p14:tracePt t="63509" x="2562225" y="4902200"/>
          <p14:tracePt t="63526" x="2465388" y="4894263"/>
          <p14:tracePt t="63543" x="2330450" y="4894263"/>
          <p14:tracePt t="63559" x="2170113" y="4894263"/>
          <p14:tracePt t="63576" x="1973263" y="4894263"/>
          <p14:tracePt t="63593" x="1768475" y="4894263"/>
          <p14:tracePt t="63609" x="1598613" y="4894263"/>
          <p14:tracePt t="63626" x="1438275" y="4884738"/>
          <p14:tracePt t="63643" x="1268413" y="4867275"/>
          <p14:tracePt t="63659" x="1108075" y="4857750"/>
          <p14:tracePt t="63676" x="955675" y="4822825"/>
          <p14:tracePt t="63693" x="830263" y="4803775"/>
          <p14:tracePt t="63710" x="812800" y="4803775"/>
          <p14:tracePt t="63789" x="803275" y="4795838"/>
          <p14:tracePt t="64110" x="812800" y="4803775"/>
          <p14:tracePt t="64142" x="830263" y="4813300"/>
          <p14:tracePt t="64149" x="839788" y="4813300"/>
          <p14:tracePt t="64160" x="857250" y="4822825"/>
          <p14:tracePt t="64177" x="874713" y="4840288"/>
          <p14:tracePt t="64194" x="911225" y="4857750"/>
          <p14:tracePt t="64210" x="938213" y="4884738"/>
          <p14:tracePt t="64228" x="955675" y="4894263"/>
          <p14:tracePt t="64244" x="965200" y="4902200"/>
          <p14:tracePt t="64260" x="982663" y="4911725"/>
          <p14:tracePt t="64277" x="1017588" y="4911725"/>
          <p14:tracePt t="64294" x="1054100" y="4929188"/>
          <p14:tracePt t="64310" x="1071563" y="4938713"/>
          <p14:tracePt t="64366" x="1081088" y="4938713"/>
          <p14:tracePt t="64373" x="1098550" y="4938713"/>
          <p14:tracePt t="64390" x="1125538" y="4946650"/>
          <p14:tracePt t="64398" x="1143000" y="4956175"/>
          <p14:tracePt t="64411" x="1169988" y="4965700"/>
          <p14:tracePt t="64427" x="1214438" y="4965700"/>
          <p14:tracePt t="64444" x="1250950" y="4965700"/>
          <p14:tracePt t="64462" x="1295400" y="4965700"/>
          <p14:tracePt t="64462" x="1312863" y="4965700"/>
          <p14:tracePt t="64477" x="1339850" y="4956175"/>
          <p14:tracePt t="64494" x="1374775" y="4946650"/>
          <p14:tracePt t="64511" x="1393825" y="4938713"/>
          <p14:tracePt t="64542" x="1401763" y="4938713"/>
          <p14:tracePt t="64550" x="1411288" y="4938713"/>
          <p14:tracePt t="64566" x="1419225" y="4938713"/>
          <p14:tracePt t="64578" x="1428750" y="4938713"/>
          <p14:tracePt t="64594" x="1438275" y="4938713"/>
          <p14:tracePt t="64611" x="1473200" y="4946650"/>
          <p14:tracePt t="64628" x="1500188" y="4965700"/>
          <p14:tracePt t="64644" x="1527175" y="4973638"/>
          <p14:tracePt t="64661" x="1544638" y="4973638"/>
          <p14:tracePt t="64662" x="1562100" y="4973638"/>
          <p14:tracePt t="64678" x="1571625" y="4973638"/>
          <p14:tracePt t="64718" x="1581150" y="4973638"/>
          <p14:tracePt t="64726" x="1589088" y="4973638"/>
          <p14:tracePt t="64742" x="1598613" y="4973638"/>
          <p14:tracePt t="64798" x="1608138" y="4973638"/>
          <p14:tracePt t="64830" x="1625600" y="4973638"/>
          <p14:tracePt t="64841" x="1633538" y="4973638"/>
          <p14:tracePt t="64845" x="1643063" y="4965700"/>
          <p14:tracePt t="64861" x="1652588" y="4965700"/>
          <p14:tracePt t="64878" x="1660525" y="4965700"/>
          <p14:tracePt t="64901" x="1670050" y="4965700"/>
          <p14:tracePt t="65022" x="1679575" y="4965700"/>
          <p14:tracePt t="65078" x="1697038" y="4956175"/>
          <p14:tracePt t="65111" x="1704975" y="4956175"/>
          <p14:tracePt t="65114" x="1714500" y="4956175"/>
          <p14:tracePt t="65128" x="1731963" y="4946650"/>
          <p14:tracePt t="65150" x="1741488" y="4946650"/>
          <p14:tracePt t="65166" x="1751013" y="4946650"/>
          <p14:tracePt t="65190" x="1758950" y="4946650"/>
          <p14:tracePt t="65198" x="1768475" y="4946650"/>
          <p14:tracePt t="65214" x="1776413" y="4946650"/>
          <p14:tracePt t="65229" x="1795463" y="4946650"/>
          <p14:tracePt t="65245" x="1812925" y="4946650"/>
          <p14:tracePt t="65246" x="1839913" y="4946650"/>
          <p14:tracePt t="65262" x="1847850" y="4946650"/>
          <p14:tracePt t="65278" x="1866900" y="4946650"/>
          <p14:tracePt t="65295" x="1884363" y="4946650"/>
          <p14:tracePt t="65312" x="1893888" y="4946650"/>
          <p14:tracePt t="65329" x="1901825" y="4946650"/>
          <p14:tracePt t="65350" x="1911350" y="4946650"/>
          <p14:tracePt t="65446" x="1919288" y="4946650"/>
          <p14:tracePt t="65454" x="1938338" y="4946650"/>
          <p14:tracePt t="65463" x="1955800" y="4946650"/>
          <p14:tracePt t="65479" x="2000250" y="4946650"/>
          <p14:tracePt t="65495" x="2036763" y="4946650"/>
          <p14:tracePt t="65512" x="2044700" y="4946650"/>
          <p14:tracePt t="66398" x="2054225" y="4946650"/>
          <p14:tracePt t="66406" x="2062163" y="4938713"/>
          <p14:tracePt t="66414" x="2081213" y="4929188"/>
          <p14:tracePt t="66430" x="2125663" y="4911725"/>
          <p14:tracePt t="66447" x="2197100" y="4875213"/>
          <p14:tracePt t="66464" x="2276475" y="4867275"/>
          <p14:tracePt t="66480" x="2357438" y="4848225"/>
          <p14:tracePt t="66497" x="2419350" y="4830763"/>
          <p14:tracePt t="66514" x="2438400" y="4822825"/>
          <p14:tracePt t="66530" x="2455863" y="4822825"/>
          <p14:tracePt t="66547" x="2465388" y="4822825"/>
          <p14:tracePt t="66574" x="2482850" y="4822825"/>
          <p14:tracePt t="66606" x="2490788" y="4830763"/>
          <p14:tracePt t="66631" x="2509838" y="4840288"/>
          <p14:tracePt t="66646" x="2536825" y="4840288"/>
          <p14:tracePt t="66654" x="2544763" y="4848225"/>
          <p14:tracePt t="66664" x="2554288" y="4848225"/>
          <p14:tracePt t="66680" x="2581275" y="4848225"/>
          <p14:tracePt t="66697" x="2608263" y="4857750"/>
          <p14:tracePt t="66714" x="2625725" y="4857750"/>
          <p14:tracePt t="66730" x="2633663" y="4857750"/>
          <p14:tracePt t="67318" x="2652713" y="4857750"/>
          <p14:tracePt t="67327" x="2670175" y="4857750"/>
          <p14:tracePt t="67335" x="2714625" y="4857750"/>
          <p14:tracePt t="67348" x="2776538" y="4848225"/>
          <p14:tracePt t="67365" x="2840038" y="4840288"/>
          <p14:tracePt t="67381" x="2857500" y="4840288"/>
          <p14:tracePt t="67455" x="2867025" y="4840288"/>
          <p14:tracePt t="67487" x="2874963" y="4840288"/>
          <p14:tracePt t="67495" x="2884488" y="4840288"/>
          <p14:tracePt t="67510" x="2894013" y="4840288"/>
          <p14:tracePt t="67518" x="2901950" y="4840288"/>
          <p14:tracePt t="67531" x="2911475" y="4840288"/>
          <p14:tracePt t="67548" x="2919413" y="4840288"/>
          <p14:tracePt t="67565" x="2938463" y="4830763"/>
          <p14:tracePt t="67582" x="2955925" y="4822825"/>
          <p14:tracePt t="67583" x="2965450" y="4822825"/>
          <p14:tracePt t="67598" x="2990850" y="4822825"/>
          <p14:tracePt t="67615" x="3017838" y="4822825"/>
          <p14:tracePt t="67632" x="3044825" y="4822825"/>
          <p14:tracePt t="67648" x="3062288" y="4822825"/>
          <p14:tracePt t="67767" x="3071813" y="4822825"/>
          <p14:tracePt t="67774" x="3081338" y="4813300"/>
          <p14:tracePt t="67791" x="3089275" y="4813300"/>
          <p14:tracePt t="67815" x="3098800" y="4813300"/>
          <p14:tracePt t="67831" x="3108325" y="4813300"/>
          <p14:tracePt t="67839" x="3116263" y="4813300"/>
          <p14:tracePt t="67849" x="3125788" y="4813300"/>
          <p14:tracePt t="67865" x="3152775" y="4795838"/>
          <p14:tracePt t="67882" x="3170238" y="4795838"/>
          <p14:tracePt t="67899" x="3205163" y="4795838"/>
          <p14:tracePt t="67915" x="3232150" y="4795838"/>
          <p14:tracePt t="68135" x="3241675" y="4795838"/>
          <p14:tracePt t="68167" x="3251200" y="4795838"/>
          <p14:tracePt t="68184" x="3259138" y="4795838"/>
          <p14:tracePt t="68198" x="3268663" y="4795838"/>
          <p14:tracePt t="68224" x="3276600" y="4795838"/>
          <p14:tracePt t="68304" x="3295650" y="4803775"/>
          <p14:tracePt t="68335" x="3295650" y="4813300"/>
          <p14:tracePt t="68359" x="3303588" y="4822825"/>
          <p14:tracePt t="68559" x="3313113" y="4822825"/>
          <p14:tracePt t="68567" x="3322638" y="4830763"/>
          <p14:tracePt t="68575" x="3330575" y="4830763"/>
          <p14:tracePt t="68583" x="3348038" y="4830763"/>
          <p14:tracePt t="68600" x="3367088" y="4848225"/>
          <p14:tracePt t="68616" x="3394075" y="4857750"/>
          <p14:tracePt t="68633" x="3402013" y="4857750"/>
          <p14:tracePt t="68655" x="3411538" y="4857750"/>
          <p14:tracePt t="68671" x="3419475" y="4857750"/>
          <p14:tracePt t="68683" x="3429000" y="4857750"/>
          <p14:tracePt t="68703" x="3438525" y="4857750"/>
          <p14:tracePt t="68717" x="3446463" y="4857750"/>
          <p14:tracePt t="68733" x="3482975" y="4857750"/>
          <p14:tracePt t="68751" x="3571875" y="4857750"/>
          <p14:tracePt t="68767" x="3633788" y="4857750"/>
          <p14:tracePt t="68783" x="3687763" y="4857750"/>
          <p14:tracePt t="68800" x="3697288" y="4857750"/>
          <p14:tracePt t="68817" x="3714750" y="4857750"/>
          <p14:tracePt t="68944" x="3724275" y="4857750"/>
          <p14:tracePt t="68951" x="3724275" y="4867275"/>
          <p14:tracePt t="68967" x="3732213" y="4867275"/>
          <p14:tracePt t="68975" x="3741738" y="4875213"/>
          <p14:tracePt t="68991" x="3759200" y="4884738"/>
          <p14:tracePt t="69001" x="3768725" y="4884738"/>
          <p14:tracePt t="69017" x="3803650" y="4884738"/>
          <p14:tracePt t="69034" x="3848100" y="4894263"/>
          <p14:tracePt t="69050" x="3884613" y="4902200"/>
          <p14:tracePt t="69068" x="3919538" y="4902200"/>
          <p14:tracePt t="69084" x="3946525" y="4902200"/>
          <p14:tracePt t="69100" x="3956050" y="4902200"/>
          <p14:tracePt t="69663" x="3965575" y="4902200"/>
          <p14:tracePt t="69695" x="3973513" y="4902200"/>
          <p14:tracePt t="69703" x="3983038" y="4902200"/>
          <p14:tracePt t="69719" x="3990975" y="4902200"/>
          <p14:tracePt t="69735" x="4010025" y="4902200"/>
          <p14:tracePt t="69743" x="4017963" y="4902200"/>
          <p14:tracePt t="69751" x="4027488" y="4902200"/>
          <p14:tracePt t="69768" x="4071938" y="4911725"/>
          <p14:tracePt t="69785" x="4116388" y="4911725"/>
          <p14:tracePt t="69801" x="4160838" y="4919663"/>
          <p14:tracePt t="69818" x="4187825" y="4919663"/>
          <p14:tracePt t="69835" x="4224338" y="4938713"/>
          <p14:tracePt t="69895" x="4232275" y="4938713"/>
          <p14:tracePt t="69912" x="4241800" y="4938713"/>
          <p14:tracePt t="69927" x="4251325" y="4938713"/>
          <p14:tracePt t="69951" x="4259263" y="4938713"/>
          <p14:tracePt t="69960" x="4268788" y="4938713"/>
          <p14:tracePt t="69968" x="4276725" y="4938713"/>
          <p14:tracePt t="69985" x="4313238" y="4938713"/>
          <p14:tracePt t="70002" x="4367213" y="4946650"/>
          <p14:tracePt t="70018" x="4411663" y="4946650"/>
          <p14:tracePt t="70035" x="4446588" y="4946650"/>
          <p14:tracePt t="70052" x="4465638" y="4946650"/>
          <p14:tracePt t="70119" x="4473575" y="4946650"/>
          <p14:tracePt t="70143" x="4483100" y="4946650"/>
          <p14:tracePt t="70151" x="4491038" y="4946650"/>
          <p14:tracePt t="70920" x="4500563" y="4946650"/>
          <p14:tracePt t="70928" x="4510088" y="4946650"/>
          <p14:tracePt t="70936" x="4518025" y="4946650"/>
          <p14:tracePt t="70953" x="4562475" y="4946650"/>
          <p14:tracePt t="70970" x="4598988" y="4938713"/>
          <p14:tracePt t="70986" x="4633913" y="4929188"/>
          <p14:tracePt t="71003" x="4643438" y="4929188"/>
          <p14:tracePt t="71020" x="4652963" y="4929188"/>
          <p14:tracePt t="71056" x="4660900" y="4929188"/>
          <p14:tracePt t="71064" x="4670425" y="4919663"/>
          <p14:tracePt t="71080" x="4687888" y="4919663"/>
          <p14:tracePt t="71088" x="4705350" y="4911725"/>
          <p14:tracePt t="71104" x="4732338" y="4911725"/>
          <p14:tracePt t="71120" x="4768850" y="4902200"/>
          <p14:tracePt t="71137" x="4803775" y="4884738"/>
          <p14:tracePt t="71153" x="4822825" y="4884738"/>
          <p14:tracePt t="71170" x="4830763" y="4875213"/>
          <p14:tracePt t="71187" x="4848225" y="4867275"/>
          <p14:tracePt t="71203" x="4875213" y="4857750"/>
          <p14:tracePt t="71220" x="4894263" y="4848225"/>
          <p14:tracePt t="71237" x="4929188" y="4840288"/>
          <p14:tracePt t="71253" x="4946650" y="4840288"/>
          <p14:tracePt t="71270" x="4991100" y="4822825"/>
          <p14:tracePt t="71287" x="5000625" y="4822825"/>
          <p14:tracePt t="71304" x="5037138" y="4822825"/>
          <p14:tracePt t="71320" x="5045075" y="4822825"/>
          <p14:tracePt t="71337" x="5054600" y="4822825"/>
          <p14:tracePt t="71354" x="5072063" y="4822825"/>
          <p14:tracePt t="71370" x="5081588" y="4822825"/>
          <p14:tracePt t="71392" x="5089525" y="4822825"/>
          <p14:tracePt t="71416" x="5099050" y="4822825"/>
          <p14:tracePt t="71424" x="5108575" y="4822825"/>
          <p14:tracePt t="71960" x="5099050" y="4822825"/>
          <p14:tracePt t="71992" x="5089525" y="4822825"/>
          <p14:tracePt t="72008" x="5081588" y="4822825"/>
          <p14:tracePt t="72032" x="5072063" y="4822825"/>
          <p14:tracePt t="72040" x="5062538" y="4822825"/>
          <p14:tracePt t="72048" x="5045075" y="4822825"/>
          <p14:tracePt t="72064" x="5037138" y="4822825"/>
          <p14:tracePt t="72072" x="5000625" y="4813300"/>
          <p14:tracePt t="72088" x="4956175" y="4803775"/>
          <p14:tracePt t="72105" x="4902200" y="4795838"/>
          <p14:tracePt t="72121" x="4857750" y="4786313"/>
          <p14:tracePt t="72138" x="4803775" y="4776788"/>
          <p14:tracePt t="72155" x="4751388" y="4768850"/>
          <p14:tracePt t="72171" x="4697413" y="4768850"/>
          <p14:tracePt t="72188" x="4633913" y="4768850"/>
          <p14:tracePt t="72205" x="4562475" y="4768850"/>
          <p14:tracePt t="72222" x="4483100" y="4768850"/>
          <p14:tracePt t="72238" x="4357688" y="4768850"/>
          <p14:tracePt t="72255" x="4187825" y="4803775"/>
          <p14:tracePt t="72273" x="3732213" y="4902200"/>
          <p14:tracePt t="72288" x="3375025" y="4973638"/>
          <p14:tracePt t="72305" x="3071813" y="5054600"/>
          <p14:tracePt t="72322" x="2813050" y="5153025"/>
          <p14:tracePt t="72338" x="2562225" y="5251450"/>
          <p14:tracePt t="72355" x="2339975" y="5330825"/>
          <p14:tracePt t="72372" x="2116138" y="5384800"/>
          <p14:tracePt t="72388" x="1919288" y="5419725"/>
          <p14:tracePt t="72405" x="1776413" y="5438775"/>
          <p14:tracePt t="72422" x="1751013" y="5446713"/>
          <p14:tracePt t="72600" x="1741488" y="5446713"/>
          <p14:tracePt t="72616" x="1731963" y="5446713"/>
          <p14:tracePt t="72625" x="1724025" y="5446713"/>
          <p14:tracePt t="72639" x="1714500" y="5446713"/>
          <p14:tracePt t="72655" x="1687513" y="5446713"/>
          <p14:tracePt t="72672" x="1633538" y="5446713"/>
          <p14:tracePt t="72689" x="1581150" y="5438775"/>
          <p14:tracePt t="72705" x="1544638" y="5438775"/>
          <p14:tracePt t="72722" x="1509713" y="5438775"/>
          <p14:tracePt t="72739" x="1473200" y="5438775"/>
          <p14:tracePt t="72756" x="1455738" y="5438775"/>
          <p14:tracePt t="72772" x="1446213" y="5438775"/>
          <p14:tracePt t="73048" x="1455738" y="5438775"/>
          <p14:tracePt t="73056" x="1482725" y="5438775"/>
          <p14:tracePt t="73064" x="1517650" y="5438775"/>
          <p14:tracePt t="73073" x="1554163" y="5438775"/>
          <p14:tracePt t="73089" x="1625600" y="5438775"/>
          <p14:tracePt t="73106" x="1660525" y="5438775"/>
          <p14:tracePt t="73123" x="1687513" y="5438775"/>
          <p14:tracePt t="73139" x="1704975" y="5429250"/>
          <p14:tracePt t="73313" x="1704975" y="5419725"/>
          <p14:tracePt t="73329" x="1714500" y="5411788"/>
          <p14:tracePt t="73344" x="1724025" y="5411788"/>
          <p14:tracePt t="73361" x="1724025" y="5402263"/>
          <p14:tracePt t="73376" x="1731963" y="5394325"/>
          <p14:tracePt t="73384" x="1751013" y="5394325"/>
          <p14:tracePt t="73400" x="1768475" y="5384800"/>
          <p14:tracePt t="73409" x="1776413" y="5384800"/>
          <p14:tracePt t="73424" x="1795463" y="5375275"/>
          <p14:tracePt t="73753" x="1803400" y="5375275"/>
          <p14:tracePt t="73761" x="1812925" y="5375275"/>
          <p14:tracePt t="73774" x="1822450" y="5375275"/>
          <p14:tracePt t="73790" x="1866900" y="5375275"/>
          <p14:tracePt t="73807" x="1911350" y="5375275"/>
          <p14:tracePt t="73825" x="1990725" y="5375275"/>
          <p14:tracePt t="73825" x="2054225" y="5375275"/>
          <p14:tracePt t="73840" x="2205038" y="5375275"/>
          <p14:tracePt t="73857" x="2330450" y="5375275"/>
          <p14:tracePt t="73874" x="2428875" y="5375275"/>
          <p14:tracePt t="73890" x="2473325" y="5375275"/>
          <p14:tracePt t="73907" x="2500313" y="5375275"/>
          <p14:tracePt t="73969" x="2509838" y="5375275"/>
          <p14:tracePt t="73977" x="2517775" y="5375275"/>
          <p14:tracePt t="73992" x="2527300" y="5375275"/>
          <p14:tracePt t="74009" x="2536825" y="5375275"/>
          <p14:tracePt t="74033" x="2544763" y="5375275"/>
          <p14:tracePt t="74041" x="2554288" y="5375275"/>
          <p14:tracePt t="74057" x="2562225" y="5375275"/>
          <p14:tracePt t="74065" x="2571750" y="5375275"/>
          <p14:tracePt t="74074" x="2581275" y="5375275"/>
          <p14:tracePt t="74091" x="2589213" y="5375275"/>
          <p14:tracePt t="74107" x="2608263" y="5375275"/>
          <p14:tracePt t="74124" x="2660650" y="5375275"/>
          <p14:tracePt t="74141" x="2697163" y="5375275"/>
          <p14:tracePt t="74157" x="2751138" y="5375275"/>
          <p14:tracePt t="74174" x="2803525" y="5375275"/>
          <p14:tracePt t="74191" x="2857500" y="5375275"/>
          <p14:tracePt t="74207" x="2901950" y="5375275"/>
          <p14:tracePt t="74225" x="2946400" y="5384800"/>
          <p14:tracePt t="74241" x="2955925" y="5394325"/>
          <p14:tracePt t="74257" x="2973388" y="5394325"/>
          <p14:tracePt t="74275" x="2982913" y="5394325"/>
          <p14:tracePt t="74337" x="2990850" y="5394325"/>
          <p14:tracePt t="74738" x="3000375" y="5394325"/>
          <p14:tracePt t="74745" x="3017838" y="5394325"/>
          <p14:tracePt t="74758" x="3044825" y="5394325"/>
          <p14:tracePt t="74775" x="3116263" y="5394325"/>
          <p14:tracePt t="74792" x="3170238" y="5394325"/>
          <p14:tracePt t="74808" x="3187700" y="5394325"/>
          <p14:tracePt t="75802" x="3179763" y="5394325"/>
          <p14:tracePt t="75809" x="3160713" y="5394325"/>
          <p14:tracePt t="75817" x="3143250" y="5394325"/>
          <p14:tracePt t="75827" x="3116263" y="5402263"/>
          <p14:tracePt t="75843" x="3081338" y="5411788"/>
          <p14:tracePt t="75860" x="3054350" y="5411788"/>
          <p14:tracePt t="75876" x="3009900" y="5411788"/>
          <p14:tracePt t="75893" x="2965450" y="5419725"/>
          <p14:tracePt t="75910" x="2911475" y="5429250"/>
          <p14:tracePt t="75927" x="2867025" y="5446713"/>
          <p14:tracePt t="75943" x="2822575" y="5473700"/>
          <p14:tracePt t="75960" x="2741613" y="5527675"/>
          <p14:tracePt t="75977" x="2633663" y="5572125"/>
          <p14:tracePt t="75993" x="2473325" y="5626100"/>
          <p14:tracePt t="76010" x="2419350" y="5643563"/>
          <p14:tracePt t="76027" x="2393950" y="5653088"/>
          <p14:tracePt t="76043" x="2384425" y="5670550"/>
          <p14:tracePt t="76060" x="2374900" y="5670550"/>
          <p14:tracePt t="76077" x="2366963" y="5680075"/>
          <p14:tracePt t="76161" x="2366963" y="5688013"/>
          <p14:tracePt t="76306" x="2366963" y="5697538"/>
          <p14:tracePt t="76321" x="2366963" y="5705475"/>
          <p14:tracePt t="76337" x="2366963" y="5724525"/>
          <p14:tracePt t="76345" x="2366963" y="5732463"/>
          <p14:tracePt t="76360" x="2366963" y="5741988"/>
          <p14:tracePt t="76377" x="2366963" y="5768975"/>
          <p14:tracePt t="76394" x="2366963" y="5776913"/>
          <p14:tracePt t="76410" x="2366963" y="5786438"/>
          <p14:tracePt t="76428" x="2366963" y="5795963"/>
          <p14:tracePt t="76450" x="2366963" y="5803900"/>
          <p14:tracePt t="76650" x="2366963" y="5813425"/>
          <p14:tracePt t="76681" x="2374900" y="5822950"/>
          <p14:tracePt t="77482" x="2366963" y="5822950"/>
          <p14:tracePt t="77498" x="2366963" y="5813425"/>
          <p14:tracePt t="77530" x="2357438" y="5813425"/>
          <p14:tracePt t="77570" x="2339975" y="5803900"/>
          <p14:tracePt t="77578" x="2339975" y="5795963"/>
          <p14:tracePt t="77586" x="2330450" y="5795963"/>
          <p14:tracePt t="77595" x="2322513" y="5786438"/>
          <p14:tracePt t="77612" x="2286000" y="5776913"/>
          <p14:tracePt t="77629" x="2232025" y="5776913"/>
          <p14:tracePt t="77645" x="2133600" y="5776913"/>
          <p14:tracePt t="77662" x="1973263" y="5776913"/>
          <p14:tracePt t="77679" x="1758950" y="5776913"/>
          <p14:tracePt t="77696" x="1509713" y="5776913"/>
          <p14:tracePt t="77712" x="1250950" y="5776913"/>
          <p14:tracePt t="77729" x="1044575" y="5776913"/>
          <p14:tracePt t="77730" x="973138" y="5776913"/>
          <p14:tracePt t="77746" x="874713" y="5776913"/>
          <p14:tracePt t="77762" x="812800" y="5776913"/>
          <p14:tracePt t="77779" x="785813" y="5776913"/>
          <p14:tracePt t="77796" x="758825" y="5776913"/>
          <p14:tracePt t="77812" x="741363" y="5776913"/>
          <p14:tracePt t="77829" x="696913" y="5776913"/>
          <p14:tracePt t="77846" x="652463" y="5776913"/>
          <p14:tracePt t="77863" x="581025" y="5776913"/>
          <p14:tracePt t="77879" x="490538" y="5776913"/>
          <p14:tracePt t="77896" x="446088" y="5776913"/>
          <p14:tracePt t="77913" x="411163" y="5776913"/>
          <p14:tracePt t="77929" x="401638" y="5786438"/>
          <p14:tracePt t="77930" x="393700" y="5786438"/>
          <p14:tracePt t="77946" x="384175" y="5786438"/>
          <p14:tracePt t="77962" x="374650" y="5786438"/>
          <p14:tracePt t="77979" x="366713" y="5795963"/>
          <p14:tracePt t="78002" x="366713" y="5803900"/>
          <p14:tracePt t="78013" x="374650" y="5803900"/>
          <p14:tracePt t="78029" x="401638" y="5813425"/>
          <p14:tracePt t="78046" x="438150" y="5830888"/>
          <p14:tracePt t="78063" x="500063" y="5840413"/>
          <p14:tracePt t="78079" x="571500" y="5848350"/>
          <p14:tracePt t="78096" x="669925" y="5848350"/>
          <p14:tracePt t="78113" x="750888" y="5848350"/>
          <p14:tracePt t="78130" x="795338" y="5848350"/>
          <p14:tracePt t="78410" x="803275" y="5848350"/>
          <p14:tracePt t="78418" x="830263" y="5848350"/>
          <p14:tracePt t="78430" x="847725" y="5848350"/>
          <p14:tracePt t="78447" x="874713" y="5848350"/>
          <p14:tracePt t="78463" x="884238" y="5848350"/>
          <p14:tracePt t="78531" x="893763" y="5848350"/>
          <p14:tracePt t="78538" x="901700" y="5848350"/>
          <p14:tracePt t="78547" x="938213" y="5848350"/>
          <p14:tracePt t="78563" x="1054100" y="5848350"/>
          <p14:tracePt t="78580" x="1187450" y="5848350"/>
          <p14:tracePt t="78597" x="1322388" y="5848350"/>
          <p14:tracePt t="78614" x="1428750" y="5848350"/>
          <p14:tracePt t="78630" x="1509713" y="5848350"/>
          <p14:tracePt t="78647" x="1536700" y="5848350"/>
          <p14:tracePt t="78730" x="1544638" y="5848350"/>
          <p14:tracePt t="78754" x="1554163" y="5848350"/>
          <p14:tracePt t="78786" x="1562100" y="5848350"/>
          <p14:tracePt t="78794" x="1562100" y="5840413"/>
          <p14:tracePt t="78802" x="1571625" y="5840413"/>
          <p14:tracePt t="78814" x="1571625" y="5830888"/>
          <p14:tracePt t="78831" x="1589088" y="5830888"/>
          <p14:tracePt t="78847" x="1616075" y="5822950"/>
          <p14:tracePt t="79090" x="1616075" y="5830888"/>
          <p14:tracePt t="79106" x="1608138" y="5840413"/>
          <p14:tracePt t="79114" x="1598613" y="5848350"/>
          <p14:tracePt t="79130" x="1589088" y="5857875"/>
          <p14:tracePt t="79170" x="1581150" y="5875338"/>
          <p14:tracePt t="79178" x="1571625" y="5875338"/>
          <p14:tracePt t="79234" x="1571625" y="5884863"/>
          <p14:tracePt t="79275" x="1562100" y="5884863"/>
          <p14:tracePt t="79875" x="1544638" y="5894388"/>
          <p14:tracePt t="79882" x="1544638" y="5902325"/>
          <p14:tracePt t="79891" x="1536700" y="5902325"/>
          <p14:tracePt t="79907" x="1517650" y="5911850"/>
          <p14:tracePt t="79994" x="1509713" y="5911850"/>
          <p14:tracePt t="80011" x="1500188" y="5911850"/>
          <p14:tracePt t="80018" x="1490663" y="5911850"/>
          <p14:tracePt t="80032" x="1473200" y="5911850"/>
          <p14:tracePt t="80049" x="1465263" y="5911850"/>
          <p14:tracePt t="80091" x="1473200" y="5894388"/>
          <p14:tracePt t="80099" x="1517650" y="5840413"/>
          <p14:tracePt t="80107" x="1581150" y="5768975"/>
          <p14:tracePt t="80116" x="1633538" y="5688013"/>
          <p14:tracePt t="80132" x="1758950" y="5545138"/>
          <p14:tracePt t="80149" x="1847850" y="5438775"/>
          <p14:tracePt t="80166" x="1893888" y="5394325"/>
          <p14:tracePt t="80182" x="1901825" y="5367338"/>
          <p14:tracePt t="80199" x="1901825" y="5348288"/>
          <p14:tracePt t="80216" x="1901825" y="5322888"/>
          <p14:tracePt t="80233" x="1901825" y="5303838"/>
          <p14:tracePt t="80347" x="1901825" y="5313363"/>
          <p14:tracePt t="80355" x="1911350" y="5322888"/>
          <p14:tracePt t="80366" x="1919288" y="5330825"/>
          <p14:tracePt t="80383" x="1946275" y="5394325"/>
          <p14:tracePt t="80399" x="1982788" y="5473700"/>
          <p14:tracePt t="80416" x="1990725" y="5537200"/>
          <p14:tracePt t="80440" x="2017713" y="5599113"/>
          <p14:tracePt t="80455" x="2009775" y="5634038"/>
          <p14:tracePt t="80466" x="1990725" y="5670550"/>
          <p14:tracePt t="80483" x="1955800" y="5697538"/>
          <p14:tracePt t="80499" x="1911350" y="5724525"/>
          <p14:tracePt t="80517" x="1893888" y="5751513"/>
          <p14:tracePt t="80533" x="1874838" y="5776913"/>
          <p14:tracePt t="80550" x="1866900" y="5795963"/>
          <p14:tracePt t="80643" x="1857375" y="5795963"/>
          <p14:tracePt t="80651" x="1839913" y="5795963"/>
          <p14:tracePt t="80667" x="1830388" y="5803900"/>
          <p14:tracePt t="80675" x="1812925" y="5813425"/>
          <p14:tracePt t="80683" x="1803400" y="5813425"/>
          <p14:tracePt t="80700" x="1751013" y="5830888"/>
          <p14:tracePt t="80717" x="1704975" y="5848350"/>
          <p14:tracePt t="80733" x="1643063" y="5875338"/>
          <p14:tracePt t="80750" x="1598613" y="5894388"/>
          <p14:tracePt t="80767" x="1581150" y="5902325"/>
          <p14:tracePt t="80827" x="1608138" y="5902325"/>
          <p14:tracePt t="80835" x="1652588" y="5894388"/>
          <p14:tracePt t="80843" x="1724025" y="5875338"/>
          <p14:tracePt t="80851" x="1795463" y="5867400"/>
          <p14:tracePt t="80867" x="1990725" y="5830888"/>
          <p14:tracePt t="80883" x="2232025" y="5813425"/>
          <p14:tracePt t="80900" x="2384425" y="5813425"/>
          <p14:tracePt t="80917" x="2438400" y="5813425"/>
          <p14:tracePt t="80933" x="2446338" y="5813425"/>
          <p14:tracePt t="81331" x="2455863" y="5813425"/>
          <p14:tracePt t="81363" x="2455863" y="5822950"/>
          <p14:tracePt t="81379" x="2455863" y="5830888"/>
          <p14:tracePt t="81427" x="2455863" y="5840413"/>
          <p14:tracePt t="81851" x="2465388" y="5840413"/>
          <p14:tracePt t="81867" x="2473325" y="5840413"/>
          <p14:tracePt t="81875" x="2500313" y="5840413"/>
          <p14:tracePt t="81885" x="2544763" y="5840413"/>
          <p14:tracePt t="81901" x="2660650" y="5830888"/>
          <p14:tracePt t="81918" x="2786063" y="5813425"/>
          <p14:tracePt t="81935" x="2901950" y="5795963"/>
          <p14:tracePt t="81952" x="3000375" y="5776913"/>
          <p14:tracePt t="81968" x="3081338" y="5759450"/>
          <p14:tracePt t="81985" x="3133725" y="5741988"/>
          <p14:tracePt t="82002" x="3160713" y="5732463"/>
          <p14:tracePt t="82018" x="3232150" y="5715000"/>
          <p14:tracePt t="82035" x="3384550" y="5680075"/>
          <p14:tracePt t="82052" x="3455988" y="5661025"/>
          <p14:tracePt t="82069" x="3465513" y="5661025"/>
          <p14:tracePt t="82085" x="3473450" y="5661025"/>
          <p14:tracePt t="83508" x="3509963" y="5661025"/>
          <p14:tracePt t="83515" x="3527425" y="5670550"/>
          <p14:tracePt t="83524" x="3544888" y="5680075"/>
          <p14:tracePt t="83556" x="3554413" y="5680075"/>
          <p14:tracePt t="83580" x="3554413" y="5688013"/>
          <p14:tracePt t="83588" x="3536950" y="5697538"/>
          <p14:tracePt t="83596" x="3517900" y="5705475"/>
          <p14:tracePt t="83604" x="3490913" y="5724525"/>
          <p14:tracePt t="83620" x="3438525" y="5741988"/>
          <p14:tracePt t="83637" x="3394075" y="5751513"/>
          <p14:tracePt t="83654" x="3340100" y="5751513"/>
          <p14:tracePt t="83670" x="3276600" y="5751513"/>
          <p14:tracePt t="83687" x="3143250" y="5751513"/>
          <p14:tracePt t="83704" x="2928938" y="5751513"/>
          <p14:tracePt t="83721" x="2581275" y="5751513"/>
          <p14:tracePt t="83737" x="1955800" y="5751513"/>
          <p14:tracePt t="83754" x="1116013" y="5751513"/>
          <p14:tracePt t="83771" x="44450" y="5705475"/>
          <p14:tracePt t="84020" x="482600" y="4983163"/>
          <p14:tracePt t="84028" x="1009650" y="5054600"/>
          <p14:tracePt t="84038" x="1490663" y="5108575"/>
          <p14:tracePt t="84054" x="2303463" y="5205413"/>
          <p14:tracePt t="84071" x="2857500" y="5286375"/>
          <p14:tracePt t="84088" x="3071813" y="5303838"/>
          <p14:tracePt t="84104" x="3143250" y="5303838"/>
          <p14:tracePt t="84121" x="3160713" y="5303838"/>
          <p14:tracePt t="84138" x="3170238" y="5303838"/>
          <p14:tracePt t="84332" x="3133725" y="5313363"/>
          <p14:tracePt t="84340" x="3054350" y="5322888"/>
          <p14:tracePt t="84348" x="2946400" y="5330825"/>
          <p14:tracePt t="84356" x="2830513" y="5330825"/>
          <p14:tracePt t="84371" x="2562225" y="5330825"/>
          <p14:tracePt t="84388" x="2241550" y="5330825"/>
          <p14:tracePt t="84405" x="1911350" y="5330825"/>
          <p14:tracePt t="84422" x="1562100" y="5330825"/>
          <p14:tracePt t="84438" x="1204913" y="5330825"/>
          <p14:tracePt t="84455" x="928688" y="5330825"/>
          <p14:tracePt t="84472" x="652463" y="5295900"/>
          <p14:tracePt t="84488" x="428625" y="5276850"/>
          <p14:tracePt t="84505" x="231775" y="5251450"/>
          <p14:tracePt t="84522" x="36513" y="5251450"/>
          <p14:tracePt t="84700" x="107950" y="5133975"/>
          <p14:tracePt t="84708" x="330200" y="5045075"/>
          <p14:tracePt t="84716" x="660400" y="4946650"/>
          <p14:tracePt t="84724" x="1081088" y="4830763"/>
          <p14:tracePt t="84739" x="1544638" y="4724400"/>
          <p14:tracePt t="84756" x="3108325" y="4411663"/>
          <p14:tracePt t="84772" x="3983038" y="4232275"/>
          <p14:tracePt t="84789" x="4625975" y="4170363"/>
          <p14:tracePt t="84805" x="5054600" y="4152900"/>
          <p14:tracePt t="84822" x="5303838" y="4152900"/>
          <p14:tracePt t="84839" x="5456238" y="4152900"/>
          <p14:tracePt t="84855" x="5500688" y="4152900"/>
          <p14:tracePt t="84872" x="5510213" y="4152900"/>
          <p14:tracePt t="85108" x="5527675" y="4152900"/>
          <p14:tracePt t="85116" x="5537200" y="4133850"/>
          <p14:tracePt t="85124" x="5572125" y="4108450"/>
          <p14:tracePt t="85139" x="5634038" y="4071938"/>
          <p14:tracePt t="85156" x="5875338" y="3956050"/>
          <p14:tracePt t="85173" x="5956300" y="3919538"/>
          <p14:tracePt t="85190" x="5983288" y="3894138"/>
          <p14:tracePt t="85206" x="5991225" y="389413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792088"/>
          </a:xfrm>
        </p:spPr>
        <p:txBody>
          <a:bodyPr>
            <a:normAutofit fontScale="90000"/>
          </a:bodyPr>
          <a:lstStyle/>
          <a:p>
            <a:r>
              <a:rPr lang="pt-B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UNIDADE I – </a:t>
            </a:r>
            <a:r>
              <a:rPr lang="pt-BR" sz="32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CONCEITOS INTRODUTÓRIOS</a:t>
            </a:r>
            <a:endParaRPr lang="pt-BR" sz="32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23528" y="980728"/>
            <a:ext cx="8363272" cy="554461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APLICAÇÃO:</a:t>
            </a:r>
          </a:p>
          <a:p>
            <a:pPr marL="0" indent="0">
              <a:buNone/>
            </a:pP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2) Faça as seguintes transformações:</a:t>
            </a:r>
          </a:p>
          <a:p>
            <a:pPr marL="457200" indent="-457200">
              <a:buAutoNum type="alphaLcParenR"/>
            </a:pP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17,5 Kgf em N</a:t>
            </a:r>
          </a:p>
          <a:p>
            <a:pPr marL="0" indent="0">
              <a:buNone/>
            </a:pP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17,5 Kgf x 10 = 175 N</a:t>
            </a:r>
          </a:p>
          <a:p>
            <a:pPr marL="457200" indent="-457200">
              <a:buAutoNum type="alphaLcParenR"/>
            </a:pPr>
            <a:endParaRPr lang="pt-BR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b) 657,98 Mpa em Kgf/cm²</a:t>
            </a:r>
          </a:p>
          <a:p>
            <a:pPr marL="0" indent="0">
              <a:buNone/>
            </a:pPr>
            <a:r>
              <a:rPr lang="pt-BR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657,98 Mpa x 10 = 6.579,80 Kgf/cm²</a:t>
            </a:r>
            <a:endParaRPr lang="pt-BR" sz="2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lphaLcParenR"/>
            </a:pPr>
            <a:endParaRPr lang="pt-BR" sz="2800" dirty="0" smtClean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2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38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215"/>
    </mc:Choice>
    <mc:Fallback xmlns="">
      <p:transition spd="slow" advTm="43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14" x="5983288" y="3919538"/>
          <p14:tracePt t="1022" x="5956300" y="3938588"/>
          <p14:tracePt t="1032" x="5911850" y="3973513"/>
          <p14:tracePt t="1049" x="5857875" y="4044950"/>
          <p14:tracePt t="1065" x="5830888" y="4081463"/>
          <p14:tracePt t="1082" x="5822950" y="4089400"/>
          <p14:tracePt t="1222" x="5813425" y="4108450"/>
          <p14:tracePt t="1230" x="5803900" y="4116388"/>
          <p14:tracePt t="1238" x="5768975" y="4160838"/>
          <p14:tracePt t="1249" x="5741988" y="4214813"/>
          <p14:tracePt t="1266" x="5661025" y="4394200"/>
          <p14:tracePt t="1282" x="5572125" y="4633913"/>
          <p14:tracePt t="1299" x="5465763" y="4884738"/>
          <p14:tracePt t="1316" x="5375275" y="5045075"/>
          <p14:tracePt t="1333" x="5322888" y="5126038"/>
          <p14:tracePt t="1349" x="5303838" y="5143500"/>
          <p14:tracePt t="1398" x="5295900" y="5143500"/>
          <p14:tracePt t="1414" x="5286375" y="5133975"/>
          <p14:tracePt t="1422" x="5276850" y="5108575"/>
          <p14:tracePt t="1433" x="5268913" y="5072063"/>
          <p14:tracePt t="1449" x="5259388" y="5027613"/>
          <p14:tracePt t="1466" x="5232400" y="4991100"/>
          <p14:tracePt t="1483" x="5197475" y="4973638"/>
          <p14:tracePt t="1499" x="5180013" y="4965700"/>
          <p14:tracePt t="1516" x="5160963" y="4965700"/>
          <p14:tracePt t="1533" x="5143500" y="4946650"/>
          <p14:tracePt t="1549" x="5116513" y="4938713"/>
          <p14:tracePt t="1566" x="5108575" y="4938713"/>
          <p14:tracePt t="1759" x="5108575" y="4919663"/>
          <p14:tracePt t="1766" x="5099050" y="4919663"/>
          <p14:tracePt t="2471" x="5116513" y="4929188"/>
          <p14:tracePt t="2479" x="5153025" y="4965700"/>
          <p14:tracePt t="2486" x="5187950" y="5037138"/>
          <p14:tracePt t="2501" x="5232400" y="5126038"/>
          <p14:tracePt t="2517" x="5276850" y="5348288"/>
          <p14:tracePt t="2534" x="5268913" y="5697538"/>
          <p14:tracePt t="2551" x="5214938" y="5884863"/>
          <p14:tracePt t="2567" x="5133975" y="6018213"/>
          <p14:tracePt t="2584" x="5072063" y="6099175"/>
          <p14:tracePt t="2601" x="5037138" y="6126163"/>
          <p14:tracePt t="2617" x="4983163" y="6134100"/>
          <p14:tracePt t="2634" x="4911725" y="6134100"/>
          <p14:tracePt t="2651" x="4848225" y="6134100"/>
          <p14:tracePt t="2668" x="4768850" y="6108700"/>
          <p14:tracePt t="2684" x="4679950" y="5973763"/>
          <p14:tracePt t="2701" x="4562475" y="5589588"/>
          <p14:tracePt t="2718" x="4330700" y="4705350"/>
          <p14:tracePt t="2719" x="4108450" y="4133850"/>
          <p14:tracePt t="2734" x="3490913" y="2822575"/>
          <p14:tracePt t="2751" x="2813050" y="1509713"/>
          <p14:tracePt t="2768" x="2322513" y="446088"/>
          <p14:tracePt t="2785" x="2108200" y="0"/>
          <p14:tracePt t="2801" x="2098675" y="0"/>
          <p14:tracePt t="2818" x="2187575" y="0"/>
          <p14:tracePt t="2834" x="2295525" y="0"/>
          <p14:tracePt t="2851" x="2384425" y="0"/>
          <p14:tracePt t="2868" x="2438400" y="0"/>
          <p14:tracePt t="2885" x="2446338" y="0"/>
          <p14:tracePt t="2903" x="2455863" y="0"/>
          <p14:tracePt t="2918" x="2490788" y="9525"/>
          <p14:tracePt t="2935" x="2554288" y="36513"/>
          <p14:tracePt t="2951" x="2633663" y="61913"/>
          <p14:tracePt t="2968" x="2714625" y="98425"/>
          <p14:tracePt t="2985" x="2768600" y="125413"/>
          <p14:tracePt t="3001" x="2786063" y="133350"/>
          <p14:tracePt t="3018" x="2786063" y="142875"/>
          <p14:tracePt t="3035" x="2795588" y="152400"/>
          <p14:tracePt t="3063" x="2795588" y="160338"/>
          <p14:tracePt t="3079" x="2795588" y="169863"/>
          <p14:tracePt t="3087" x="2795588" y="179388"/>
          <p14:tracePt t="3101" x="2795588" y="187325"/>
          <p14:tracePt t="4560" x="2813050" y="204788"/>
          <p14:tracePt t="4567" x="2840038" y="223838"/>
          <p14:tracePt t="4575" x="2884488" y="258763"/>
          <p14:tracePt t="4587" x="2938463" y="330200"/>
          <p14:tracePt t="4604" x="3017838" y="554038"/>
          <p14:tracePt t="4620" x="3027363" y="839788"/>
          <p14:tracePt t="4637" x="2874963" y="1204913"/>
          <p14:tracePt t="4654" x="2562225" y="1554163"/>
          <p14:tracePt t="4670" x="2276475" y="1776413"/>
          <p14:tracePt t="4672" x="2179638" y="1847850"/>
          <p14:tracePt t="4687" x="2054225" y="1938338"/>
          <p14:tracePt t="4704" x="2017713" y="1955800"/>
          <p14:tracePt t="4720" x="2000250" y="1965325"/>
          <p14:tracePt t="4839" x="1982788" y="1965325"/>
          <p14:tracePt t="4855" x="1965325" y="1965325"/>
          <p14:tracePt t="4863" x="1946275" y="1965325"/>
          <p14:tracePt t="4871" x="1919288" y="1965325"/>
          <p14:tracePt t="4887" x="1839913" y="1973263"/>
          <p14:tracePt t="4904" x="1724025" y="2036763"/>
          <p14:tracePt t="4921" x="1633538" y="2152650"/>
          <p14:tracePt t="4938" x="1554163" y="2312988"/>
          <p14:tracePt t="4954" x="1490663" y="2473325"/>
          <p14:tracePt t="4971" x="1438275" y="2608263"/>
          <p14:tracePt t="4987" x="1401763" y="2687638"/>
          <p14:tracePt t="5005" x="1384300" y="2697163"/>
          <p14:tracePt t="5216" x="1384300" y="2687638"/>
          <p14:tracePt t="5231" x="1384300" y="2670175"/>
          <p14:tracePt t="5239" x="1384300" y="2660650"/>
          <p14:tracePt t="5247" x="1384300" y="2652713"/>
          <p14:tracePt t="5256" x="1384300" y="2643188"/>
          <p14:tracePt t="5271" x="1384300" y="2625725"/>
          <p14:tracePt t="5288" x="1393825" y="2608263"/>
          <p14:tracePt t="5304" x="1401763" y="2581275"/>
          <p14:tracePt t="5322" x="1428750" y="2536825"/>
          <p14:tracePt t="5338" x="1446213" y="2490788"/>
          <p14:tracePt t="5355" x="1473200" y="2446338"/>
          <p14:tracePt t="5371" x="1490663" y="2428875"/>
          <p14:tracePt t="5388" x="1490663" y="2419350"/>
          <p14:tracePt t="5405" x="1490663" y="2411413"/>
          <p14:tracePt t="5423" x="1490663" y="2401888"/>
          <p14:tracePt t="5440" x="1490663" y="2393950"/>
          <p14:tracePt t="5496" x="1490663" y="2384425"/>
          <p14:tracePt t="5552" x="1482725" y="2384425"/>
          <p14:tracePt t="5656" x="1509713" y="2374900"/>
          <p14:tracePt t="5664" x="1536700" y="2366963"/>
          <p14:tracePt t="5672" x="1562100" y="2366963"/>
          <p14:tracePt t="5688" x="1616075" y="2357438"/>
          <p14:tracePt t="5705" x="1633538" y="2357438"/>
          <p14:tracePt t="5722" x="1652588" y="2357438"/>
          <p14:tracePt t="5738" x="1660525" y="2357438"/>
          <p14:tracePt t="5960" x="1679575" y="2357438"/>
          <p14:tracePt t="5984" x="1687513" y="2374900"/>
          <p14:tracePt t="6240" x="1697038" y="2374900"/>
          <p14:tracePt t="6255" x="1714500" y="2374900"/>
          <p14:tracePt t="6264" x="1724025" y="2374900"/>
          <p14:tracePt t="6273" x="1731963" y="2374900"/>
          <p14:tracePt t="6289" x="1768475" y="2374900"/>
          <p14:tracePt t="6306" x="1822450" y="2374900"/>
          <p14:tracePt t="6323" x="1857375" y="2374900"/>
          <p14:tracePt t="6339" x="1884363" y="2374900"/>
          <p14:tracePt t="6356" x="1901825" y="2374900"/>
          <p14:tracePt t="6373" x="1911350" y="2374900"/>
          <p14:tracePt t="6389" x="1928813" y="2374900"/>
          <p14:tracePt t="6406" x="1973263" y="2393950"/>
          <p14:tracePt t="6423" x="2017713" y="2401888"/>
          <p14:tracePt t="6440" x="2071688" y="2401888"/>
          <p14:tracePt t="6456" x="2098675" y="2401888"/>
          <p14:tracePt t="6473" x="2108200" y="2401888"/>
          <p14:tracePt t="6552" x="2116138" y="2411413"/>
          <p14:tracePt t="6600" x="2125663" y="2411413"/>
          <p14:tracePt t="6632" x="2133600" y="2411413"/>
          <p14:tracePt t="6640" x="2143125" y="2411413"/>
          <p14:tracePt t="6648" x="2152650" y="2411413"/>
          <p14:tracePt t="6656" x="2160588" y="2411413"/>
          <p14:tracePt t="6673" x="2179638" y="2411413"/>
          <p14:tracePt t="6690" x="2205038" y="2411413"/>
          <p14:tracePt t="6706" x="2232025" y="2411413"/>
          <p14:tracePt t="6724" x="2241550" y="2411413"/>
          <p14:tracePt t="6740" x="2259013" y="2411413"/>
          <p14:tracePt t="6757" x="2268538" y="2419350"/>
          <p14:tracePt t="6776" x="2276475" y="2419350"/>
          <p14:tracePt t="6790" x="2286000" y="2428875"/>
          <p14:tracePt t="6807" x="2303463" y="2428875"/>
          <p14:tracePt t="6823" x="2312988" y="2428875"/>
          <p14:tracePt t="7024" x="2330450" y="2428875"/>
          <p14:tracePt t="7032" x="2347913" y="2428875"/>
          <p14:tracePt t="7040" x="2366963" y="2428875"/>
          <p14:tracePt t="7057" x="2419350" y="2428875"/>
          <p14:tracePt t="7074" x="2482850" y="2428875"/>
          <p14:tracePt t="7090" x="2544763" y="2428875"/>
          <p14:tracePt t="7107" x="2598738" y="2428875"/>
          <p14:tracePt t="7124" x="2616200" y="2428875"/>
          <p14:tracePt t="7321" x="2625725" y="2428875"/>
          <p14:tracePt t="7336" x="2633663" y="2428875"/>
          <p14:tracePt t="7345" x="2660650" y="2428875"/>
          <p14:tracePt t="7375" x="2741613" y="2428875"/>
          <p14:tracePt t="7391" x="2795588" y="2428875"/>
          <p14:tracePt t="7407" x="2840038" y="2428875"/>
          <p14:tracePt t="7424" x="2874963" y="2428875"/>
          <p14:tracePt t="7441" x="2884488" y="2428875"/>
          <p14:tracePt t="7616" x="2901950" y="2428875"/>
          <p14:tracePt t="7624" x="2901950" y="2419350"/>
          <p14:tracePt t="7632" x="2919413" y="2419350"/>
          <p14:tracePt t="7641" x="2946400" y="2419350"/>
          <p14:tracePt t="7658" x="3044825" y="2419350"/>
          <p14:tracePt t="7674" x="3143250" y="2419350"/>
          <p14:tracePt t="7691" x="3214688" y="2411413"/>
          <p14:tracePt t="7708" x="3232150" y="2401888"/>
          <p14:tracePt t="7736" x="3241675" y="2401888"/>
          <p14:tracePt t="8417" x="3241675" y="2393950"/>
          <p14:tracePt t="8464" x="3232150" y="2393950"/>
          <p14:tracePt t="8472" x="3224213" y="2393950"/>
          <p14:tracePt t="8481" x="3214688" y="2393950"/>
          <p14:tracePt t="8504" x="3205163" y="2393950"/>
          <p14:tracePt t="8521" x="3197225" y="2393950"/>
          <p14:tracePt t="8529" x="3187700" y="2393950"/>
          <p14:tracePt t="8576" x="3179763" y="2393950"/>
          <p14:tracePt t="8585" x="3170238" y="2393950"/>
          <p14:tracePt t="8713" x="3160713" y="2393950"/>
          <p14:tracePt t="8760" x="3152775" y="2393950"/>
          <p14:tracePt t="8769" x="3143250" y="2393950"/>
          <p14:tracePt t="8785" x="3133725" y="2393950"/>
          <p14:tracePt t="8825" x="3125788" y="2393950"/>
          <p14:tracePt t="8848" x="3116263" y="2393950"/>
          <p14:tracePt t="8881" x="3098800" y="2393950"/>
          <p14:tracePt t="8897" x="3089275" y="2393950"/>
          <p14:tracePt t="8905" x="3081338" y="2393950"/>
          <p14:tracePt t="8913" x="3054350" y="2401888"/>
          <p14:tracePt t="8928" x="3044825" y="2401888"/>
          <p14:tracePt t="8943" x="3017838" y="2411413"/>
          <p14:tracePt t="8960" x="2990850" y="2419350"/>
          <p14:tracePt t="8961" x="2973388" y="2419350"/>
          <p14:tracePt t="8976" x="2946400" y="2446338"/>
          <p14:tracePt t="8993" x="2884488" y="2500313"/>
          <p14:tracePt t="9010" x="2776538" y="2598738"/>
          <p14:tracePt t="9026" x="2633663" y="2732088"/>
          <p14:tracePt t="9043" x="2438400" y="2847975"/>
          <p14:tracePt t="9060" x="2259013" y="2938463"/>
          <p14:tracePt t="9077" x="2116138" y="3000375"/>
          <p14:tracePt t="9093" x="2017713" y="3036888"/>
          <p14:tracePt t="9110" x="1990725" y="3071813"/>
          <p14:tracePt t="9126" x="1982788" y="3081338"/>
          <p14:tracePt t="9145" x="1973263" y="3081338"/>
          <p14:tracePt t="9160" x="1973263" y="3071813"/>
          <p14:tracePt t="9177" x="2044700" y="2874963"/>
          <p14:tracePt t="9193" x="2143125" y="2536825"/>
          <p14:tracePt t="9210" x="2108200" y="2017713"/>
          <p14:tracePt t="9227" x="1803400" y="1322388"/>
          <p14:tracePt t="9243" x="1401763" y="704850"/>
          <p14:tracePt t="9260" x="1179513" y="258763"/>
          <p14:tracePt t="9277" x="1116013" y="9525"/>
          <p14:tracePt t="9294" x="1089025" y="0"/>
          <p14:tracePt t="9310" x="1081088" y="0"/>
          <p14:tracePt t="9327" x="1108075" y="0"/>
          <p14:tracePt t="9345" x="1098550" y="0"/>
          <p14:tracePt t="9481" x="1089025" y="17463"/>
          <p14:tracePt t="9489" x="1108075" y="98425"/>
          <p14:tracePt t="9497" x="1143000" y="214313"/>
          <p14:tracePt t="9510" x="1204913" y="357188"/>
          <p14:tracePt t="9527" x="1366838" y="768350"/>
          <p14:tracePt t="9544" x="1536700" y="1231900"/>
          <p14:tracePt t="9545" x="1589088" y="1428750"/>
          <p14:tracePt t="9561" x="1687513" y="1866900"/>
          <p14:tracePt t="9577" x="1768475" y="2276475"/>
          <p14:tracePt t="9594" x="1785938" y="2536825"/>
          <p14:tracePt t="9611" x="1785938" y="2660650"/>
          <p14:tracePt t="9627" x="1785938" y="2705100"/>
          <p14:tracePt t="9644" x="1751013" y="2705100"/>
          <p14:tracePt t="9661" x="1741488" y="2705100"/>
          <p14:tracePt t="9678" x="1731963" y="2705100"/>
          <p14:tracePt t="9785" x="1731963" y="2687638"/>
          <p14:tracePt t="9849" x="1731963" y="2705100"/>
          <p14:tracePt t="9857" x="1731963" y="2724150"/>
          <p14:tracePt t="9865" x="1731963" y="2732088"/>
          <p14:tracePt t="9878" x="1731963" y="2751138"/>
          <p14:tracePt t="9894" x="1741488" y="2776538"/>
          <p14:tracePt t="9953" x="1741488" y="2786063"/>
          <p14:tracePt t="9969" x="1731963" y="2795588"/>
          <p14:tracePt t="9977" x="1724025" y="2803525"/>
          <p14:tracePt t="9985" x="1697038" y="2822575"/>
          <p14:tracePt t="9994" x="1679575" y="2830513"/>
          <p14:tracePt t="10011" x="1616075" y="2874963"/>
          <p14:tracePt t="10028" x="1517650" y="2919413"/>
          <p14:tracePt t="10045" x="1401763" y="2982913"/>
          <p14:tracePt t="10061" x="1303338" y="3009900"/>
          <p14:tracePt t="10078" x="1258888" y="3036888"/>
          <p14:tracePt t="10094" x="1241425" y="3044825"/>
          <p14:tracePt t="10201" x="1231900" y="3044825"/>
          <p14:tracePt t="10321" x="1231900" y="3054350"/>
          <p14:tracePt t="10337" x="1214438" y="3054350"/>
          <p14:tracePt t="10345" x="1214438" y="3044825"/>
          <p14:tracePt t="10361" x="1204913" y="3036888"/>
          <p14:tracePt t="10377" x="1196975" y="3017838"/>
          <p14:tracePt t="10393" x="1196975" y="2990850"/>
          <p14:tracePt t="10401" x="1187450" y="2982913"/>
          <p14:tracePt t="10417" x="1187450" y="2973388"/>
          <p14:tracePt t="10535" x="1187450" y="2965450"/>
          <p14:tracePt t="10545" x="1187450" y="2955925"/>
          <p14:tracePt t="10553" x="1187450" y="2946400"/>
          <p14:tracePt t="10562" x="1187450" y="2928938"/>
          <p14:tracePt t="10580" x="1187450" y="2911475"/>
          <p14:tracePt t="10596" x="1204913" y="2894013"/>
          <p14:tracePt t="10625" x="1204913" y="2884488"/>
          <p14:tracePt t="10633" x="1204913" y="2867025"/>
          <p14:tracePt t="10645" x="1223963" y="2847975"/>
          <p14:tracePt t="10662" x="1268413" y="2803525"/>
          <p14:tracePt t="10679" x="1303338" y="2751138"/>
          <p14:tracePt t="10695" x="1322388" y="2714625"/>
          <p14:tracePt t="10712" x="1347788" y="2670175"/>
          <p14:tracePt t="10729" x="1374775" y="2598738"/>
          <p14:tracePt t="10752" x="1401763" y="2536825"/>
          <p14:tracePt t="10766" x="1401763" y="2500313"/>
          <p14:tracePt t="10779" x="1401763" y="2473325"/>
          <p14:tracePt t="10795" x="1401763" y="2465388"/>
          <p14:tracePt t="10812" x="1401763" y="2455863"/>
          <p14:tracePt t="10977" x="1401763" y="2438400"/>
          <p14:tracePt t="10985" x="1411288" y="2438400"/>
          <p14:tracePt t="10996" x="1411288" y="2428875"/>
          <p14:tracePt t="11013" x="1419225" y="2411413"/>
          <p14:tracePt t="11029" x="1428750" y="2393950"/>
          <p14:tracePt t="11046" x="1428750" y="2366963"/>
          <p14:tracePt t="11062" x="1438275" y="2366963"/>
          <p14:tracePt t="11079" x="1438275" y="2357438"/>
          <p14:tracePt t="11097" x="1446213" y="2347913"/>
          <p14:tracePt t="11122" x="1455738" y="2347913"/>
          <p14:tracePt t="11129" x="1465263" y="2347913"/>
          <p14:tracePt t="11146" x="1517650" y="2347913"/>
          <p14:tracePt t="11163" x="1571625" y="2347913"/>
          <p14:tracePt t="11179" x="1608138" y="2347913"/>
          <p14:tracePt t="11196" x="1643063" y="2347913"/>
          <p14:tracePt t="11213" x="1679575" y="2347913"/>
          <p14:tracePt t="11230" x="1704975" y="2347913"/>
          <p14:tracePt t="11246" x="1741488" y="2339975"/>
          <p14:tracePt t="11263" x="1776413" y="2339975"/>
          <p14:tracePt t="11280" x="1874838" y="2339975"/>
          <p14:tracePt t="11296" x="2009775" y="2339975"/>
          <p14:tracePt t="11313" x="2312988" y="2339975"/>
          <p14:tracePt t="11330" x="2527300" y="2339975"/>
          <p14:tracePt t="11346" x="2714625" y="2339975"/>
          <p14:tracePt t="11364" x="2822575" y="2339975"/>
          <p14:tracePt t="11380" x="2884488" y="2339975"/>
          <p14:tracePt t="11396" x="2894013" y="2339975"/>
          <p14:tracePt t="11413" x="2911475" y="2339975"/>
          <p14:tracePt t="11442" x="2919413" y="2339975"/>
          <p14:tracePt t="11465" x="2938463" y="2339975"/>
          <p14:tracePt t="11473" x="2946400" y="2339975"/>
          <p14:tracePt t="11481" x="2965450" y="2339975"/>
          <p14:tracePt t="11496" x="2990850" y="2339975"/>
          <p14:tracePt t="11513" x="3108325" y="2347913"/>
          <p14:tracePt t="11530" x="3197225" y="2366963"/>
          <p14:tracePt t="11546" x="3251200" y="2366963"/>
          <p14:tracePt t="11563" x="3295650" y="2366963"/>
          <p14:tracePt t="11580" x="3313113" y="2366963"/>
          <p14:tracePt t="11689" x="3303588" y="2366963"/>
          <p14:tracePt t="11698" x="3295650" y="2366963"/>
          <p14:tracePt t="11705" x="3286125" y="2384425"/>
          <p14:tracePt t="11713" x="3268663" y="2384425"/>
          <p14:tracePt t="11730" x="3214688" y="2419350"/>
          <p14:tracePt t="11747" x="3108325" y="2465388"/>
          <p14:tracePt t="11764" x="2965450" y="2527300"/>
          <p14:tracePt t="11780" x="2759075" y="2598738"/>
          <p14:tracePt t="11797" x="2554288" y="2660650"/>
          <p14:tracePt t="11814" x="2347913" y="2697163"/>
          <p14:tracePt t="11830" x="2179638" y="2751138"/>
          <p14:tracePt t="11847" x="2009775" y="2803525"/>
          <p14:tracePt t="11864" x="1866900" y="2874963"/>
          <p14:tracePt t="11880" x="1795463" y="2928938"/>
          <p14:tracePt t="11897" x="1751013" y="2973388"/>
          <p14:tracePt t="11914" x="1741488" y="2990850"/>
          <p14:tracePt t="12081" x="1768475" y="2990850"/>
          <p14:tracePt t="12090" x="1822450" y="2990850"/>
          <p14:tracePt t="12097" x="1893888" y="2982913"/>
          <p14:tracePt t="12114" x="2081213" y="2938463"/>
          <p14:tracePt t="12131" x="2312988" y="2901950"/>
          <p14:tracePt t="12148" x="2473325" y="2874963"/>
          <p14:tracePt t="12164" x="2517775" y="2867025"/>
          <p14:tracePt t="12181" x="2527300" y="2867025"/>
          <p14:tracePt t="12706" x="2527300" y="2857500"/>
          <p14:tracePt t="12922" x="2527300" y="2847975"/>
          <p14:tracePt t="12930" x="2527300" y="2840038"/>
          <p14:tracePt t="12946" x="2536825" y="2822575"/>
          <p14:tracePt t="12954" x="2536825" y="2813050"/>
          <p14:tracePt t="12965" x="2544763" y="2795588"/>
          <p14:tracePt t="12982" x="2554288" y="2776538"/>
          <p14:tracePt t="12999" x="2562225" y="2768600"/>
          <p14:tracePt t="13106" x="2554288" y="2768600"/>
          <p14:tracePt t="13125" x="2527300" y="2768600"/>
          <p14:tracePt t="13130" x="2446338" y="2768600"/>
          <p14:tracePt t="13149" x="2384425" y="2786063"/>
          <p14:tracePt t="13165" x="2339975" y="2786063"/>
          <p14:tracePt t="13182" x="2286000" y="2813050"/>
          <p14:tracePt t="13199" x="2205038" y="2830513"/>
          <p14:tracePt t="13215" x="2098675" y="2857500"/>
          <p14:tracePt t="13232" x="1946275" y="2901950"/>
          <p14:tracePt t="13249" x="1768475" y="2928938"/>
          <p14:tracePt t="13251" x="1670050" y="2938463"/>
          <p14:tracePt t="13266" x="1455738" y="2946400"/>
          <p14:tracePt t="13282" x="1268413" y="2946400"/>
          <p14:tracePt t="13299" x="1108075" y="2946400"/>
          <p14:tracePt t="13316" x="1009650" y="2946400"/>
          <p14:tracePt t="13332" x="946150" y="2946400"/>
          <p14:tracePt t="13350" x="901700" y="2946400"/>
          <p14:tracePt t="13366" x="857250" y="2946400"/>
          <p14:tracePt t="13382" x="803275" y="2946400"/>
          <p14:tracePt t="13400" x="758825" y="2946400"/>
          <p14:tracePt t="13416" x="741363" y="2946400"/>
          <p14:tracePt t="13466" x="731838" y="2946400"/>
          <p14:tracePt t="13490" x="723900" y="2928938"/>
          <p14:tracePt t="13498" x="714375" y="2919413"/>
          <p14:tracePt t="13594" x="714375" y="2911475"/>
          <p14:tracePt t="13610" x="731838" y="2911475"/>
          <p14:tracePt t="13618" x="758825" y="2901950"/>
          <p14:tracePt t="13626" x="812800" y="2894013"/>
          <p14:tracePt t="13634" x="847725" y="2894013"/>
          <p14:tracePt t="13650" x="965200" y="2894013"/>
          <p14:tracePt t="13666" x="1044575" y="2894013"/>
          <p14:tracePt t="13683" x="1133475" y="2894013"/>
          <p14:tracePt t="13699" x="1204913" y="2894013"/>
          <p14:tracePt t="13716" x="1231900" y="2894013"/>
          <p14:tracePt t="13733" x="1241425" y="2894013"/>
          <p14:tracePt t="13750" x="1250950" y="2894013"/>
          <p14:tracePt t="13766" x="1258888" y="2894013"/>
          <p14:tracePt t="13794" x="1268413" y="2894013"/>
          <p14:tracePt t="13826" x="1276350" y="2894013"/>
          <p14:tracePt t="13850" x="1295400" y="2884488"/>
          <p14:tracePt t="13874" x="1312863" y="2874963"/>
          <p14:tracePt t="13890" x="1322388" y="2874963"/>
          <p14:tracePt t="14042" x="1330325" y="2874963"/>
          <p14:tracePt t="14203" x="1339850" y="2867025"/>
          <p14:tracePt t="14210" x="1347788" y="2867025"/>
          <p14:tracePt t="14218" x="1366838" y="2867025"/>
          <p14:tracePt t="14234" x="1428750" y="2867025"/>
          <p14:tracePt t="14250" x="1500188" y="2867025"/>
          <p14:tracePt t="14267" x="1581150" y="2867025"/>
          <p14:tracePt t="14284" x="1643063" y="2867025"/>
          <p14:tracePt t="14300" x="1660525" y="2867025"/>
          <p14:tracePt t="14507" x="1670050" y="2867025"/>
          <p14:tracePt t="14515" x="1679575" y="2867025"/>
          <p14:tracePt t="14530" x="1687513" y="2867025"/>
          <p14:tracePt t="14546" x="1697038" y="2867025"/>
          <p14:tracePt t="14554" x="1704975" y="2867025"/>
          <p14:tracePt t="14567" x="1714500" y="2867025"/>
          <p14:tracePt t="14584" x="1768475" y="2867025"/>
          <p14:tracePt t="14601" x="1822450" y="2867025"/>
          <p14:tracePt t="14617" x="1866900" y="2867025"/>
          <p14:tracePt t="14634" x="1946275" y="2857500"/>
          <p14:tracePt t="14651" x="1955800" y="2857500"/>
          <p14:tracePt t="14674" x="1965325" y="2857500"/>
          <p14:tracePt t="14690" x="1965325" y="2847975"/>
          <p14:tracePt t="14707" x="1982788" y="2847975"/>
          <p14:tracePt t="14718" x="1990725" y="2847975"/>
          <p14:tracePt t="14734" x="2027238" y="2840038"/>
          <p14:tracePt t="14751" x="2044700" y="2830513"/>
          <p14:tracePt t="14768" x="2071688" y="2830513"/>
          <p14:tracePt t="14784" x="2098675" y="2830513"/>
          <p14:tracePt t="14801" x="2133600" y="2830513"/>
          <p14:tracePt t="14818" x="2170113" y="2830513"/>
          <p14:tracePt t="14819" x="2187575" y="2830513"/>
          <p14:tracePt t="14834" x="2214563" y="2830513"/>
          <p14:tracePt t="14851" x="2232025" y="2830513"/>
          <p14:tracePt t="14868" x="2251075" y="2830513"/>
          <p14:tracePt t="14885" x="2276475" y="2830513"/>
          <p14:tracePt t="14901" x="2303463" y="2830513"/>
          <p14:tracePt t="14918" x="2339975" y="2830513"/>
          <p14:tracePt t="14935" x="2393950" y="2830513"/>
          <p14:tracePt t="14951" x="2438400" y="2830513"/>
          <p14:tracePt t="14968" x="2465388" y="2830513"/>
          <p14:tracePt t="14985" x="2473325" y="2830513"/>
          <p14:tracePt t="15001" x="2482850" y="2830513"/>
          <p14:tracePt t="15618" x="2490788" y="2830513"/>
          <p14:tracePt t="15626" x="2500313" y="2830513"/>
          <p14:tracePt t="15635" x="2509838" y="2822575"/>
          <p14:tracePt t="15652" x="2527300" y="2813050"/>
          <p14:tracePt t="15851" x="2536825" y="2803525"/>
          <p14:tracePt t="15867" x="2544763" y="2795588"/>
          <p14:tracePt t="15875" x="2562225" y="2795588"/>
          <p14:tracePt t="15886" x="2581275" y="2786063"/>
          <p14:tracePt t="15903" x="2643188" y="2768600"/>
          <p14:tracePt t="15920" x="2714625" y="2759075"/>
          <p14:tracePt t="15936" x="2803525" y="2751138"/>
          <p14:tracePt t="15953" x="2894013" y="2741613"/>
          <p14:tracePt t="15970" x="3000375" y="2741613"/>
          <p14:tracePt t="15986" x="3125788" y="2741613"/>
          <p14:tracePt t="15987" x="3187700" y="2732088"/>
          <p14:tracePt t="16003" x="3251200" y="2732088"/>
          <p14:tracePt t="16019" x="3286125" y="2732088"/>
          <p14:tracePt t="16036" x="3295650" y="2724150"/>
          <p14:tracePt t="16083" x="3303588" y="2724150"/>
          <p14:tracePt t="16091" x="3313113" y="2724150"/>
          <p14:tracePt t="16103" x="3322638" y="2724150"/>
          <p14:tracePt t="16120" x="3340100" y="2714625"/>
          <p14:tracePt t="16136" x="3348038" y="2714625"/>
          <p14:tracePt t="16155" x="3367088" y="2705100"/>
          <p14:tracePt t="16169" x="3375025" y="2705100"/>
          <p14:tracePt t="16186" x="3402013" y="2705100"/>
          <p14:tracePt t="16187" x="3419475" y="2705100"/>
          <p14:tracePt t="16203" x="3446463" y="2705100"/>
          <p14:tracePt t="16220" x="3473450" y="2705100"/>
          <p14:tracePt t="16236" x="3482975" y="2705100"/>
          <p14:tracePt t="16323" x="3490913" y="2714625"/>
          <p14:tracePt t="16363" x="3500438" y="2724150"/>
          <p14:tracePt t="16387" x="3509963" y="2732088"/>
          <p14:tracePt t="16419" x="3517900" y="2732088"/>
          <p14:tracePt t="16523" x="3527425" y="2732088"/>
          <p14:tracePt t="16531" x="3536950" y="2732088"/>
          <p14:tracePt t="16539" x="3544888" y="2741613"/>
          <p14:tracePt t="16553" x="3554413" y="2741613"/>
          <p14:tracePt t="16571" x="3562350" y="2741613"/>
          <p14:tracePt t="16587" x="3581400" y="2751138"/>
          <p14:tracePt t="16603" x="3589338" y="2751138"/>
          <p14:tracePt t="16620" x="3608388" y="2751138"/>
          <p14:tracePt t="16637" x="3608388" y="2759075"/>
          <p14:tracePt t="16659" x="3616325" y="2759075"/>
          <p14:tracePt t="16670" x="3625850" y="2759075"/>
          <p14:tracePt t="16688" x="3643313" y="2768600"/>
          <p14:tracePt t="16704" x="3670300" y="2786063"/>
          <p14:tracePt t="16721" x="3687763" y="2786063"/>
          <p14:tracePt t="16737" x="3724275" y="2795588"/>
          <p14:tracePt t="16755" x="3732213" y="2795588"/>
          <p14:tracePt t="16771" x="3751263" y="2795588"/>
          <p14:tracePt t="16787" x="3776663" y="2803525"/>
          <p14:tracePt t="16804" x="3795713" y="2803525"/>
          <p14:tracePt t="16820" x="3830638" y="2813050"/>
          <p14:tracePt t="16837" x="3867150" y="2813050"/>
          <p14:tracePt t="16854" x="3884613" y="2813050"/>
          <p14:tracePt t="16870" x="3911600" y="2813050"/>
          <p14:tracePt t="16887" x="3919538" y="2813050"/>
          <p14:tracePt t="17108" x="3929063" y="2813050"/>
          <p14:tracePt t="18107" x="3911600" y="2813050"/>
          <p14:tracePt t="18116" x="3884613" y="2813050"/>
          <p14:tracePt t="18123" x="3840163" y="2813050"/>
          <p14:tracePt t="18139" x="3687763" y="2822575"/>
          <p14:tracePt t="18156" x="3536950" y="2847975"/>
          <p14:tracePt t="18172" x="3375025" y="2884488"/>
          <p14:tracePt t="18189" x="3133725" y="2946400"/>
          <p14:tracePt t="18206" x="2697163" y="3062288"/>
          <p14:tracePt t="18222" x="2108200" y="3179763"/>
          <p14:tracePt t="18239" x="1544638" y="3303588"/>
          <p14:tracePt t="18256" x="1169988" y="3419475"/>
          <p14:tracePt t="18272" x="901700" y="3509963"/>
          <p14:tracePt t="18289" x="723900" y="3589338"/>
          <p14:tracePt t="18306" x="642938" y="3633788"/>
          <p14:tracePt t="18323" x="571500" y="3670300"/>
          <p14:tracePt t="18339" x="554038" y="3679825"/>
          <p14:tracePt t="18588" x="561975" y="3687763"/>
          <p14:tracePt t="18596" x="571500" y="3697288"/>
          <p14:tracePt t="18606" x="581025" y="3714750"/>
          <p14:tracePt t="18623" x="588963" y="3768725"/>
          <p14:tracePt t="18640" x="625475" y="3830638"/>
          <p14:tracePt t="18656" x="642938" y="3875088"/>
          <p14:tracePt t="18673" x="660400" y="3902075"/>
          <p14:tracePt t="18924" x="669925" y="3902075"/>
          <p14:tracePt t="18932" x="696913" y="3902075"/>
          <p14:tracePt t="18941" x="758825" y="3902075"/>
          <p14:tracePt t="18957" x="928688" y="3902075"/>
          <p14:tracePt t="18973" x="1116013" y="3902075"/>
          <p14:tracePt t="18990" x="1258888" y="3902075"/>
          <p14:tracePt t="19007" x="1339850" y="3902075"/>
          <p14:tracePt t="19023" x="1374775" y="3902075"/>
          <p14:tracePt t="19040" x="1384300" y="3894138"/>
          <p14:tracePt t="19057" x="1384300" y="3884613"/>
          <p14:tracePt t="19074" x="1384300" y="3875088"/>
          <p14:tracePt t="19090" x="1384300" y="3867150"/>
          <p14:tracePt t="19108" x="1384300" y="3857625"/>
          <p14:tracePt t="19292" x="1393825" y="3857625"/>
          <p14:tracePt t="19300" x="1401763" y="3857625"/>
          <p14:tracePt t="19308" x="1411288" y="3857625"/>
          <p14:tracePt t="19326" x="1411288" y="3867150"/>
          <p14:tracePt t="19349" x="1428750" y="3875088"/>
          <p14:tracePt t="19375" x="1438275" y="3884613"/>
          <p14:tracePt t="19404" x="1446213" y="3894138"/>
          <p14:tracePt t="19428" x="1455738" y="3894138"/>
          <p14:tracePt t="19452" x="1465263" y="3902075"/>
          <p14:tracePt t="19468" x="1473200" y="3902075"/>
          <p14:tracePt t="19484" x="1482725" y="3902075"/>
          <p14:tracePt t="19500" x="1490663" y="3902075"/>
          <p14:tracePt t="19620" x="1500188" y="3902075"/>
          <p14:tracePt t="19628" x="1509713" y="3902075"/>
          <p14:tracePt t="19642" x="1517650" y="3902075"/>
          <p14:tracePt t="19658" x="1536700" y="3902075"/>
          <p14:tracePt t="19674" x="1589088" y="3902075"/>
          <p14:tracePt t="19691" x="1608138" y="3902075"/>
          <p14:tracePt t="19708" x="1625600" y="3902075"/>
          <p14:tracePt t="19812" x="1643063" y="3894138"/>
          <p14:tracePt t="19836" x="1652588" y="3884613"/>
          <p14:tracePt t="19868" x="1660525" y="3884613"/>
          <p14:tracePt t="19884" x="1670050" y="3884613"/>
          <p14:tracePt t="19948" x="1679575" y="3884613"/>
          <p14:tracePt t="19996" x="1687513" y="3884613"/>
          <p14:tracePt t="20020" x="1704975" y="3875088"/>
          <p14:tracePt t="20028" x="1714500" y="3867150"/>
          <p14:tracePt t="20042" x="1724025" y="3867150"/>
          <p14:tracePt t="20058" x="1768475" y="3867150"/>
          <p14:tracePt t="20075" x="1812925" y="3867150"/>
          <p14:tracePt t="20092" x="1866900" y="3867150"/>
          <p14:tracePt t="20108" x="1884363" y="3867150"/>
          <p14:tracePt t="20125" x="1893888" y="3867150"/>
          <p14:tracePt t="20142" x="1901825" y="3867150"/>
          <p14:tracePt t="20324" x="1911350" y="3867150"/>
          <p14:tracePt t="20340" x="1928813" y="3857625"/>
          <p14:tracePt t="20348" x="1938338" y="3857625"/>
          <p14:tracePt t="20359" x="1955800" y="3857625"/>
          <p14:tracePt t="20375" x="1973263" y="3857625"/>
          <p14:tracePt t="20392" x="1990725" y="3857625"/>
          <p14:tracePt t="20409" x="2017713" y="3857625"/>
          <p14:tracePt t="20425" x="2027238" y="3857625"/>
          <p14:tracePt t="20442" x="2036763" y="3857625"/>
          <p14:tracePt t="20459" x="2044700" y="3857625"/>
          <p14:tracePt t="20708" x="2054225" y="3857625"/>
          <p14:tracePt t="20717" x="2062163" y="3848100"/>
          <p14:tracePt t="20726" x="2081213" y="3840163"/>
          <p14:tracePt t="20743" x="2116138" y="3840163"/>
          <p14:tracePt t="20759" x="2160588" y="3840163"/>
          <p14:tracePt t="20776" x="2205038" y="3840163"/>
          <p14:tracePt t="20793" x="2241550" y="3840163"/>
          <p14:tracePt t="20809" x="2259013" y="3840163"/>
          <p14:tracePt t="21205" x="2268538" y="3830638"/>
          <p14:tracePt t="21229" x="2276475" y="3830638"/>
          <p14:tracePt t="21253" x="2295525" y="3822700"/>
          <p14:tracePt t="21268" x="2312988" y="3822700"/>
          <p14:tracePt t="21276" x="2347913" y="3822700"/>
          <p14:tracePt t="21285" x="2401888" y="3822700"/>
          <p14:tracePt t="21293" x="2446338" y="3822700"/>
          <p14:tracePt t="21310" x="2544763" y="3822700"/>
          <p14:tracePt t="21327" x="2643188" y="3830638"/>
          <p14:tracePt t="21343" x="2705100" y="3848100"/>
          <p14:tracePt t="21360" x="2714625" y="3848100"/>
          <p14:tracePt t="21377" x="2732088" y="3848100"/>
          <p14:tracePt t="21405" x="2741613" y="3848100"/>
          <p14:tracePt t="21412" x="2751138" y="3848100"/>
          <p14:tracePt t="21427" x="2759075" y="3848100"/>
          <p14:tracePt t="21444" x="2795588" y="3848100"/>
          <p14:tracePt t="21469" x="2813050" y="3848100"/>
          <p14:tracePt t="21478" x="2830513" y="3848100"/>
          <p14:tracePt t="21494" x="2901950" y="3875088"/>
          <p14:tracePt t="21573" x="2911475" y="3875088"/>
          <p14:tracePt t="21605" x="2919413" y="3875088"/>
          <p14:tracePt t="21621" x="2928938" y="3875088"/>
          <p14:tracePt t="21629" x="2938463" y="3875088"/>
          <p14:tracePt t="21637" x="2955925" y="3875088"/>
          <p14:tracePt t="21645" x="2965450" y="3875088"/>
          <p14:tracePt t="21661" x="2990850" y="3875088"/>
          <p14:tracePt t="21677" x="3027363" y="3875088"/>
          <p14:tracePt t="21694" x="3062288" y="3875088"/>
          <p14:tracePt t="21710" x="3108325" y="3875088"/>
          <p14:tracePt t="21736" x="3187700" y="3875088"/>
          <p14:tracePt t="21745" x="3214688" y="3875088"/>
          <p14:tracePt t="21761" x="3268663" y="3875088"/>
          <p14:tracePt t="21777" x="3322638" y="3875088"/>
          <p14:tracePt t="21794" x="3357563" y="3875088"/>
          <p14:tracePt t="21811" x="3402013" y="3875088"/>
          <p14:tracePt t="21827" x="3411538" y="3875088"/>
          <p14:tracePt t="21845" x="3419475" y="3875088"/>
          <p14:tracePt t="21861" x="3429000" y="3875088"/>
          <p14:tracePt t="21877" x="3438525" y="3875088"/>
          <p14:tracePt t="21894" x="3446463" y="3875088"/>
          <p14:tracePt t="21911" x="3473450" y="3884613"/>
          <p14:tracePt t="21928" x="3500438" y="3884613"/>
          <p14:tracePt t="21946" x="3527425" y="3884613"/>
          <p14:tracePt t="21961" x="3554413" y="3884613"/>
          <p14:tracePt t="21977" x="3589338" y="3884613"/>
          <p14:tracePt t="21995" x="3643313" y="3884613"/>
          <p14:tracePt t="22011" x="3687763" y="3884613"/>
          <p14:tracePt t="22028" x="3751263" y="3894138"/>
          <p14:tracePt t="22045" x="3822700" y="3911600"/>
          <p14:tracePt t="22061" x="3857625" y="3911600"/>
          <p14:tracePt t="22078" x="3919538" y="3929063"/>
          <p14:tracePt t="22094" x="3965575" y="3938588"/>
          <p14:tracePt t="22111" x="3990975" y="3946525"/>
          <p14:tracePt t="22128" x="4027488" y="3956050"/>
          <p14:tracePt t="22145" x="4037013" y="3956050"/>
          <p14:tracePt t="22173" x="4044950" y="3965575"/>
          <p14:tracePt t="22188" x="4054475" y="3965575"/>
          <p14:tracePt t="22205" x="4062413" y="3973513"/>
          <p14:tracePt t="22221" x="4071938" y="3973513"/>
          <p14:tracePt t="22229" x="4089400" y="3973513"/>
          <p14:tracePt t="22245" x="4108450" y="3983038"/>
          <p14:tracePt t="22261" x="4125913" y="3983038"/>
          <p14:tracePt t="22278" x="4143375" y="3983038"/>
          <p14:tracePt t="22295" x="4160838" y="3983038"/>
          <p14:tracePt t="22312" x="4179888" y="4000500"/>
          <p14:tracePt t="22328" x="4197350" y="4000500"/>
          <p14:tracePt t="22345" x="4214813" y="4000500"/>
          <p14:tracePt t="22362" x="4251325" y="4000500"/>
          <p14:tracePt t="22378" x="4276725" y="4010025"/>
          <p14:tracePt t="22395" x="4295775" y="4010025"/>
          <p14:tracePt t="22412" x="4303713" y="4010025"/>
          <p14:tracePt t="22413" x="4313238" y="4010025"/>
          <p14:tracePt t="22469" x="4322763" y="4010025"/>
          <p14:tracePt t="22477" x="4330700" y="4010025"/>
          <p14:tracePt t="22485" x="4348163" y="4010025"/>
          <p14:tracePt t="22495" x="4357688" y="4010025"/>
          <p14:tracePt t="22512" x="4375150" y="4010025"/>
          <p14:tracePt t="22528" x="4411663" y="4010025"/>
          <p14:tracePt t="22545" x="4438650" y="4010025"/>
          <p14:tracePt t="22562" x="4465638" y="4010025"/>
          <p14:tracePt t="22578" x="4491038" y="4010025"/>
          <p14:tracePt t="22595" x="4518025" y="4010025"/>
          <p14:tracePt t="22612" x="4545013" y="4010025"/>
          <p14:tracePt t="22628" x="4572000" y="4010025"/>
          <p14:tracePt t="22645" x="4589463" y="4010025"/>
          <p14:tracePt t="22662" x="4616450" y="4010025"/>
          <p14:tracePt t="22679" x="4625975" y="4010025"/>
          <p14:tracePt t="22695" x="4633913" y="4000500"/>
          <p14:tracePt t="22712" x="4643438" y="3990975"/>
          <p14:tracePt t="22733" x="4652963" y="3990975"/>
          <p14:tracePt t="22745" x="4660900" y="3983038"/>
          <p14:tracePt t="22885" x="4660900" y="3973513"/>
          <p14:tracePt t="22917" x="4670425" y="3965575"/>
          <p14:tracePt t="22941" x="4670425" y="3956050"/>
          <p14:tracePt t="22973" x="4679950" y="3956050"/>
          <p14:tracePt t="24101" x="4679950" y="3946525"/>
          <p14:tracePt t="24118" x="4660900" y="3946525"/>
          <p14:tracePt t="24134" x="4643438" y="3938588"/>
          <p14:tracePt t="24141" x="4633913" y="3929063"/>
          <p14:tracePt t="24157" x="4625975" y="3919538"/>
          <p14:tracePt t="24165" x="4616450" y="3919538"/>
          <p14:tracePt t="24181" x="4608513" y="3894138"/>
          <p14:tracePt t="24197" x="4572000" y="3822700"/>
          <p14:tracePt t="24214" x="4545013" y="3768725"/>
          <p14:tracePt t="24231" x="4500563" y="3679825"/>
          <p14:tracePt t="24248" x="4465638" y="3608388"/>
          <p14:tracePt t="24264" x="4419600" y="3544888"/>
          <p14:tracePt t="24281" x="4394200" y="3500438"/>
          <p14:tracePt t="24297" x="4357688" y="3465513"/>
          <p14:tracePt t="24314" x="4322763" y="3446463"/>
          <p14:tracePt t="24331" x="4259263" y="3419475"/>
          <p14:tracePt t="24348" x="4224338" y="3411538"/>
          <p14:tracePt t="24364" x="4205288" y="3402013"/>
          <p14:tracePt t="24381" x="4179888" y="3402013"/>
          <p14:tracePt t="24421" x="4170363" y="3402013"/>
          <p14:tracePt t="24430" x="4160838" y="3402013"/>
          <p14:tracePt t="24438" x="4152900" y="3402013"/>
          <p14:tracePt t="24448" x="4133850" y="3402013"/>
          <p14:tracePt t="24464" x="4108450" y="3402013"/>
          <p14:tracePt t="24481" x="4089400" y="3402013"/>
          <p14:tracePt t="24498" x="4071938" y="3402013"/>
          <p14:tracePt t="24750" x="4054475" y="3402013"/>
          <p14:tracePt t="24757" x="4037013" y="3402013"/>
          <p14:tracePt t="24766" x="4010025" y="3402013"/>
          <p14:tracePt t="24782" x="3973513" y="3402013"/>
          <p14:tracePt t="24798" x="3919538" y="3402013"/>
          <p14:tracePt t="24815" x="3840163" y="3402013"/>
          <p14:tracePt t="24831" x="3786188" y="3402013"/>
          <p14:tracePt t="24848" x="3724275" y="3411538"/>
          <p14:tracePt t="24865" x="3652838" y="3429000"/>
          <p14:tracePt t="24882" x="3571875" y="3446463"/>
          <p14:tracePt t="24898" x="3473450" y="3465513"/>
          <p14:tracePt t="24915" x="3357563" y="3482975"/>
          <p14:tracePt t="24932" x="3259138" y="3500438"/>
          <p14:tracePt t="24949" x="3197225" y="3517900"/>
          <p14:tracePt t="24950" x="3179763" y="3527425"/>
          <p14:tracePt t="24965" x="3152775" y="3536950"/>
          <p14:tracePt t="24982" x="3125788" y="3544888"/>
          <p14:tracePt t="24999" x="3108325" y="3554413"/>
          <p14:tracePt t="25015" x="3081338" y="3571875"/>
          <p14:tracePt t="25032" x="3044825" y="3598863"/>
          <p14:tracePt t="25049" x="2990850" y="3679825"/>
          <p14:tracePt t="25065" x="2946400" y="3759200"/>
          <p14:tracePt t="25082" x="2901950" y="3857625"/>
          <p14:tracePt t="25099" x="2847975" y="3965575"/>
          <p14:tracePt t="25115" x="2786063" y="4054475"/>
          <p14:tracePt t="25132" x="2732088" y="4098925"/>
          <p14:tracePt t="25149" x="2687638" y="4125913"/>
          <p14:tracePt t="25150" x="2670175" y="4133850"/>
          <p14:tracePt t="25166" x="2660650" y="4133850"/>
          <p14:tracePt t="25470" x="2660650" y="4125913"/>
          <p14:tracePt t="25478" x="2660650" y="4116388"/>
          <p14:tracePt t="25486" x="2652713" y="4098925"/>
          <p14:tracePt t="25499" x="2652713" y="4081463"/>
          <p14:tracePt t="25516" x="2643188" y="3990975"/>
          <p14:tracePt t="25533" x="2643188" y="3894138"/>
          <p14:tracePt t="25534" x="2643188" y="3857625"/>
          <p14:tracePt t="25549" x="2633663" y="3803650"/>
          <p14:tracePt t="25566" x="2616200" y="3751263"/>
          <p14:tracePt t="25582" x="2616200" y="3741738"/>
          <p14:tracePt t="25670" x="2625725" y="3741738"/>
          <p14:tracePt t="25694" x="2625725" y="3751263"/>
          <p14:tracePt t="25734" x="2633663" y="3751263"/>
          <p14:tracePt t="25982" x="2643188" y="3751263"/>
          <p14:tracePt t="25990" x="2670175" y="3687763"/>
          <p14:tracePt t="26000" x="2724150" y="3562350"/>
          <p14:tracePt t="26017" x="2847975" y="3089275"/>
          <p14:tracePt t="26033" x="2840038" y="2384425"/>
          <p14:tracePt t="26050" x="2697163" y="1625600"/>
          <p14:tracePt t="26067" x="2473325" y="1044575"/>
          <p14:tracePt t="26084" x="2286000" y="687388"/>
          <p14:tracePt t="26100" x="2187575" y="527050"/>
          <p14:tracePt t="26117" x="2133600" y="411163"/>
          <p14:tracePt t="26134" x="2098675" y="339725"/>
          <p14:tracePt t="26134" x="2098675" y="322263"/>
          <p14:tracePt t="26150" x="2089150" y="322263"/>
          <p14:tracePt t="26190" x="2098675" y="347663"/>
          <p14:tracePt t="26198" x="2116138" y="401638"/>
          <p14:tracePt t="26207" x="2160588" y="482600"/>
          <p14:tracePt t="26217" x="2197100" y="598488"/>
          <p14:tracePt t="26234" x="2322513" y="919163"/>
          <p14:tracePt t="26250" x="2411413" y="1312863"/>
          <p14:tracePt t="26267" x="2465388" y="1714500"/>
          <p14:tracePt t="26284" x="2473325" y="2027238"/>
          <p14:tracePt t="26300" x="2473325" y="2259013"/>
          <p14:tracePt t="26317" x="2473325" y="2428875"/>
          <p14:tracePt t="26334" x="2500313" y="2608263"/>
          <p14:tracePt t="26350" x="2527300" y="2660650"/>
          <p14:tracePt t="26367" x="2544763" y="2705100"/>
          <p14:tracePt t="26384" x="2562225" y="2732088"/>
          <p14:tracePt t="26400" x="2589213" y="2768600"/>
          <p14:tracePt t="26417" x="2608263" y="2795588"/>
          <p14:tracePt t="26434" x="2633663" y="2830513"/>
          <p14:tracePt t="26451" x="2679700" y="2884488"/>
          <p14:tracePt t="26467" x="2741613" y="2973388"/>
          <p14:tracePt t="26484" x="2830513" y="3125788"/>
          <p14:tracePt t="26501" x="2965450" y="3330575"/>
          <p14:tracePt t="26517" x="3071813" y="3500438"/>
          <p14:tracePt t="26518" x="3125788" y="3581400"/>
          <p14:tracePt t="26534" x="3179763" y="3687763"/>
          <p14:tracePt t="26551" x="3197225" y="3724275"/>
          <p14:tracePt t="26574" x="3197225" y="3732213"/>
          <p14:tracePt t="26584" x="3179763" y="3732213"/>
          <p14:tracePt t="26601" x="3116263" y="3732213"/>
          <p14:tracePt t="26617" x="3036888" y="3687763"/>
          <p14:tracePt t="26634" x="2955925" y="3633788"/>
          <p14:tracePt t="26651" x="2919413" y="3608388"/>
          <p14:tracePt t="26694" x="2911475" y="3608388"/>
          <p14:tracePt t="26766" x="2919413" y="3589338"/>
          <p14:tracePt t="26774" x="2928938" y="3571875"/>
          <p14:tracePt t="26784" x="2946400" y="3544888"/>
          <p14:tracePt t="26801" x="2965450" y="3517900"/>
          <p14:tracePt t="26818" x="2965450" y="3509963"/>
          <p14:tracePt t="26834" x="2973388" y="3500438"/>
          <p14:tracePt t="26851" x="3009900" y="3500438"/>
          <p14:tracePt t="26868" x="3116263" y="3562350"/>
          <p14:tracePt t="26884" x="3241675" y="3616325"/>
          <p14:tracePt t="26901" x="3348038" y="3652838"/>
          <p14:tracePt t="26918" x="3438525" y="3660775"/>
          <p14:tracePt t="26935" x="3482975" y="3660775"/>
          <p14:tracePt t="26958" x="3482975" y="3652838"/>
          <p14:tracePt t="26974" x="3482975" y="3633788"/>
          <p14:tracePt t="27030" x="3473450" y="3633788"/>
          <p14:tracePt t="27047" x="3455988" y="3633788"/>
          <p14:tracePt t="27078" x="3455988" y="3643313"/>
          <p14:tracePt t="27095" x="3465513" y="3652838"/>
          <p14:tracePt t="27111" x="3482975" y="3652838"/>
          <p14:tracePt t="27118" x="3509963" y="3660775"/>
          <p14:tracePt t="27127" x="3517900" y="3660775"/>
          <p14:tracePt t="27182" x="3527425" y="3660775"/>
          <p14:tracePt t="27198" x="3527425" y="3670300"/>
          <p14:tracePt t="27206" x="3517900" y="3679825"/>
          <p14:tracePt t="27218" x="3500438" y="3687763"/>
          <p14:tracePt t="27235" x="3419475" y="3724275"/>
          <p14:tracePt t="27252" x="3268663" y="3759200"/>
          <p14:tracePt t="27268" x="3089275" y="3786188"/>
          <p14:tracePt t="27285" x="2955925" y="3786188"/>
          <p14:tracePt t="27302" x="2884488" y="3786188"/>
          <p14:tracePt t="27318" x="2874963" y="3795713"/>
          <p14:tracePt t="27335" x="2884488" y="3803650"/>
          <p14:tracePt t="27352" x="2965450" y="3813175"/>
          <p14:tracePt t="27368" x="3054350" y="3840163"/>
          <p14:tracePt t="27385" x="3071813" y="3848100"/>
          <p14:tracePt t="27402" x="3081338" y="3848100"/>
          <p14:tracePt t="27662" x="3071813" y="3848100"/>
          <p14:tracePt t="27671" x="3044825" y="3848100"/>
          <p14:tracePt t="27679" x="2990850" y="3857625"/>
          <p14:tracePt t="27687" x="2938463" y="3875088"/>
          <p14:tracePt t="27702" x="2768600" y="3884613"/>
          <p14:tracePt t="27719" x="2536825" y="3884613"/>
          <p14:tracePt t="27736" x="2312988" y="3884613"/>
          <p14:tracePt t="27752" x="2179638" y="3884613"/>
          <p14:tracePt t="27769" x="2133600" y="3875088"/>
          <p14:tracePt t="27918" x="2143125" y="3875088"/>
          <p14:tracePt t="27927" x="2170113" y="3875088"/>
          <p14:tracePt t="27936" x="2205038" y="3875088"/>
          <p14:tracePt t="27953" x="2312988" y="3875088"/>
          <p14:tracePt t="27969" x="2500313" y="3875088"/>
          <p14:tracePt t="27986" x="2724150" y="3875088"/>
          <p14:tracePt t="28003" x="2965450" y="3875088"/>
          <p14:tracePt t="28019" x="3160713" y="3875088"/>
          <p14:tracePt t="28036" x="3286125" y="3867150"/>
          <p14:tracePt t="28053" x="3322638" y="3867150"/>
          <p14:tracePt t="28069" x="3322638" y="3857625"/>
          <p14:tracePt t="28351" x="3330575" y="3848100"/>
          <p14:tracePt t="28367" x="3348038" y="3848100"/>
          <p14:tracePt t="28375" x="3357563" y="3830638"/>
          <p14:tracePt t="28687" x="3357563" y="3822700"/>
          <p14:tracePt t="28702" x="3348038" y="3822700"/>
          <p14:tracePt t="28711" x="3340100" y="3813175"/>
          <p14:tracePt t="28727" x="3330575" y="3813175"/>
          <p14:tracePt t="28737" x="3313113" y="3803650"/>
          <p14:tracePt t="28754" x="3295650" y="3795713"/>
          <p14:tracePt t="28775" x="3276600" y="3786188"/>
          <p14:tracePt t="28911" x="3268663" y="3786188"/>
          <p14:tracePt t="28935" x="3268663" y="3776663"/>
          <p14:tracePt t="28943" x="3259138" y="3768725"/>
          <p14:tracePt t="28954" x="3259138" y="3759200"/>
          <p14:tracePt t="28971" x="3251200" y="3759200"/>
          <p14:tracePt t="28987" x="3170238" y="3741738"/>
          <p14:tracePt t="29005" x="3071813" y="3732213"/>
          <p14:tracePt t="29021" x="2938463" y="3732213"/>
          <p14:tracePt t="29037" x="2776538" y="3732213"/>
          <p14:tracePt t="29054" x="2616200" y="3732213"/>
          <p14:tracePt t="29055" x="2536825" y="3759200"/>
          <p14:tracePt t="29071" x="2401888" y="3795713"/>
          <p14:tracePt t="29088" x="2251075" y="3840163"/>
          <p14:tracePt t="29104" x="2116138" y="3894138"/>
          <p14:tracePt t="29121" x="2036763" y="3938588"/>
          <p14:tracePt t="29137" x="1990725" y="3965575"/>
          <p14:tracePt t="29154" x="1965325" y="3983038"/>
          <p14:tracePt t="29171" x="1938338" y="3990975"/>
          <p14:tracePt t="29188" x="1901825" y="4000500"/>
          <p14:tracePt t="29205" x="1830388" y="4010025"/>
          <p14:tracePt t="29221" x="1803400" y="4017963"/>
          <p14:tracePt t="29238" x="1768475" y="4027488"/>
          <p14:tracePt t="29254" x="1751013" y="4027488"/>
          <p14:tracePt t="29279" x="1741488" y="4037013"/>
          <p14:tracePt t="29439" x="1741488" y="4027488"/>
          <p14:tracePt t="29447" x="1751013" y="4027488"/>
          <p14:tracePt t="29455" x="1758950" y="4017963"/>
          <p14:tracePt t="29471" x="1785938" y="4010025"/>
          <p14:tracePt t="29488" x="1847850" y="3983038"/>
          <p14:tracePt t="29505" x="1973263" y="3929063"/>
          <p14:tracePt t="29521" x="2152650" y="3867150"/>
          <p14:tracePt t="29538" x="2347913" y="3803650"/>
          <p14:tracePt t="29555" x="2571750" y="3751263"/>
          <p14:tracePt t="29571" x="2795588" y="3714750"/>
          <p14:tracePt t="29588" x="3009900" y="3660775"/>
          <p14:tracePt t="29605" x="3170238" y="3643313"/>
          <p14:tracePt t="29621" x="3268663" y="3643313"/>
          <p14:tracePt t="29638" x="3322638" y="3643313"/>
          <p14:tracePt t="29639" x="3348038" y="3643313"/>
          <p14:tracePt t="29656" x="3394075" y="3643313"/>
          <p14:tracePt t="29672" x="3402013" y="3643313"/>
          <p14:tracePt t="29688" x="3419475" y="3652838"/>
          <p14:tracePt t="29705" x="3429000" y="3670300"/>
          <p14:tracePt t="29722" x="3438525" y="3697288"/>
          <p14:tracePt t="29738" x="3465513" y="3732213"/>
          <p14:tracePt t="29756" x="3517900" y="3795713"/>
          <p14:tracePt t="29772" x="3589338" y="3848100"/>
          <p14:tracePt t="29788" x="3625850" y="3884613"/>
          <p14:tracePt t="29805" x="3633788" y="3894138"/>
          <p14:tracePt t="29847" x="3633788" y="3902075"/>
          <p14:tracePt t="30000" x="3643313" y="3911600"/>
          <p14:tracePt t="30015" x="3652838" y="3911600"/>
          <p14:tracePt t="30031" x="3660775" y="3911600"/>
          <p14:tracePt t="30039" x="3670300" y="3911600"/>
          <p14:tracePt t="30119" x="3679825" y="3911600"/>
          <p14:tracePt t="30127" x="3705225" y="3902075"/>
          <p14:tracePt t="30139" x="3759200" y="3875088"/>
          <p14:tracePt t="30156" x="3894138" y="3822700"/>
          <p14:tracePt t="30172" x="4044950" y="3786188"/>
          <p14:tracePt t="30190" x="4133850" y="3768725"/>
          <p14:tracePt t="30206" x="4187825" y="3751263"/>
          <p14:tracePt t="30222" x="4232275" y="3741738"/>
          <p14:tracePt t="30223" x="4251325" y="3741738"/>
          <p14:tracePt t="30245" x="4286250" y="3732213"/>
          <p14:tracePt t="30277" x="4295775" y="3732213"/>
          <p14:tracePt t="30280" x="4313238" y="3724275"/>
          <p14:tracePt t="30295" x="4322763" y="3724275"/>
          <p14:tracePt t="30306" x="4330700" y="3724275"/>
          <p14:tracePt t="30323" x="4375150" y="3724275"/>
          <p14:tracePt t="30339" x="4419600" y="3724275"/>
          <p14:tracePt t="30356" x="4465638" y="3724275"/>
          <p14:tracePt t="30373" x="4500563" y="3724275"/>
          <p14:tracePt t="30389" x="4527550" y="3724275"/>
          <p14:tracePt t="30406" x="4562475" y="3724275"/>
          <p14:tracePt t="30423" x="4589463" y="3724275"/>
          <p14:tracePt t="30424" x="4608513" y="3724275"/>
          <p14:tracePt t="30439" x="4652963" y="3724275"/>
          <p14:tracePt t="30456" x="4670425" y="3724275"/>
          <p14:tracePt t="30744" x="4633913" y="3724275"/>
          <p14:tracePt t="30752" x="4562475" y="3724275"/>
          <p14:tracePt t="30760" x="4446588" y="3724275"/>
          <p14:tracePt t="30774" x="4303713" y="3724275"/>
          <p14:tracePt t="30790" x="3875088" y="3724275"/>
          <p14:tracePt t="30807" x="3375025" y="3724275"/>
          <p14:tracePt t="30808" x="3108325" y="3724275"/>
          <p14:tracePt t="30823" x="2536825" y="3786188"/>
          <p14:tracePt t="30840" x="2125663" y="3875088"/>
          <p14:tracePt t="30857" x="1884363" y="3973513"/>
          <p14:tracePt t="30873" x="1731963" y="4098925"/>
          <p14:tracePt t="30890" x="1616075" y="4224338"/>
          <p14:tracePt t="30907" x="1509713" y="4348163"/>
          <p14:tracePt t="30923" x="1393825" y="4419600"/>
          <p14:tracePt t="30940" x="1268413" y="4491038"/>
          <p14:tracePt t="30957" x="1187450" y="4537075"/>
          <p14:tracePt t="30974" x="1143000" y="4581525"/>
          <p14:tracePt t="30990" x="1116013" y="4625975"/>
          <p14:tracePt t="31008" x="1108075" y="4643438"/>
          <p14:tracePt t="31023" x="1098550" y="4660900"/>
          <p14:tracePt t="31040" x="1098550" y="4679950"/>
          <p14:tracePt t="31057" x="1089025" y="4679950"/>
          <p14:tracePt t="31073" x="1081088" y="4687888"/>
          <p14:tracePt t="31688" x="1071563" y="4687888"/>
          <p14:tracePt t="31776" x="1062038" y="4687888"/>
          <p14:tracePt t="31800" x="1062038" y="4679950"/>
          <p14:tracePt t="31807" x="1054100" y="4670425"/>
          <p14:tracePt t="31832" x="1044575" y="4660900"/>
          <p14:tracePt t="31856" x="1044575" y="4652963"/>
          <p14:tracePt t="31872" x="1044575" y="4643438"/>
          <p14:tracePt t="31880" x="1036638" y="4616450"/>
          <p14:tracePt t="31891" x="1027113" y="4598988"/>
          <p14:tracePt t="31908" x="1017588" y="4562475"/>
          <p14:tracePt t="31925" x="982663" y="4500563"/>
          <p14:tracePt t="31941" x="955675" y="4419600"/>
          <p14:tracePt t="31958" x="919163" y="4340225"/>
          <p14:tracePt t="31975" x="884238" y="4276725"/>
          <p14:tracePt t="31976" x="866775" y="4251325"/>
          <p14:tracePt t="31992" x="847725" y="4224338"/>
          <p14:tracePt t="32008" x="839788" y="4214813"/>
          <p14:tracePt t="32025" x="839788" y="4205288"/>
          <p14:tracePt t="32128" x="839788" y="4224338"/>
          <p14:tracePt t="32144" x="857250" y="4241800"/>
          <p14:tracePt t="32152" x="857250" y="4251325"/>
          <p14:tracePt t="32160" x="866775" y="4268788"/>
          <p14:tracePt t="32175" x="874713" y="4286250"/>
          <p14:tracePt t="32192" x="901700" y="4322763"/>
          <p14:tracePt t="32208" x="928688" y="4357688"/>
          <p14:tracePt t="32225" x="938213" y="4375150"/>
          <p14:tracePt t="32242" x="938213" y="4384675"/>
          <p14:tracePt t="32258" x="938213" y="4402138"/>
          <p14:tracePt t="32560" x="938213" y="4411663"/>
          <p14:tracePt t="32568" x="938213" y="4419600"/>
          <p14:tracePt t="32608" x="938213" y="4429125"/>
          <p14:tracePt t="32632" x="946150" y="4429125"/>
          <p14:tracePt t="32640" x="955675" y="4429125"/>
          <p14:tracePt t="32648" x="965200" y="4429125"/>
          <p14:tracePt t="32659" x="982663" y="4429125"/>
          <p14:tracePt t="32676" x="1017588" y="4411663"/>
          <p14:tracePt t="32693" x="1027113" y="4384675"/>
          <p14:tracePt t="32709" x="1036638" y="4367213"/>
          <p14:tracePt t="32904" x="1044575" y="4348163"/>
          <p14:tracePt t="32912" x="1054100" y="4348163"/>
          <p14:tracePt t="32920" x="1081088" y="4348163"/>
          <p14:tracePt t="32928" x="1098550" y="4348163"/>
          <p14:tracePt t="32943" x="1133475" y="4348163"/>
          <p14:tracePt t="32959" x="1179513" y="4348163"/>
          <p14:tracePt t="32961" x="1196975" y="4348163"/>
          <p14:tracePt t="32976" x="1241425" y="4348163"/>
          <p14:tracePt t="32993" x="1250950" y="4357688"/>
          <p14:tracePt t="33010" x="1268413" y="4357688"/>
          <p14:tracePt t="33026" x="1285875" y="4357688"/>
          <p14:tracePt t="33120" x="1303338" y="4367213"/>
          <p14:tracePt t="33272" x="1312863" y="4375150"/>
          <p14:tracePt t="33296" x="1322388" y="4375150"/>
          <p14:tracePt t="33304" x="1330325" y="4375150"/>
          <p14:tracePt t="33312" x="1347788" y="4375150"/>
          <p14:tracePt t="33327" x="1374775" y="4375150"/>
          <p14:tracePt t="33343" x="1428750" y="4375150"/>
          <p14:tracePt t="33360" x="1465263" y="4375150"/>
          <p14:tracePt t="33480" x="1473200" y="4375150"/>
          <p14:tracePt t="33489" x="1482725" y="4375150"/>
          <p14:tracePt t="33504" x="1490663" y="4375150"/>
          <p14:tracePt t="33520" x="1500188" y="4375150"/>
          <p14:tracePt t="33576" x="1509713" y="4375150"/>
          <p14:tracePt t="33593" x="1517650" y="4375150"/>
          <p14:tracePt t="33608" x="1527175" y="4375150"/>
          <p14:tracePt t="33617" x="1544638" y="4375150"/>
          <p14:tracePt t="33627" x="1554163" y="4375150"/>
          <p14:tracePt t="33644" x="1589088" y="4375150"/>
          <p14:tracePt t="33660" x="1598613" y="4375150"/>
          <p14:tracePt t="33677" x="1608138" y="4375150"/>
          <p14:tracePt t="33694" x="1616075" y="4375150"/>
          <p14:tracePt t="34041" x="1625600" y="4375150"/>
          <p14:tracePt t="34505" x="1633538" y="4375150"/>
          <p14:tracePt t="34513" x="1643063" y="4375150"/>
          <p14:tracePt t="34521" x="1660525" y="4375150"/>
          <p14:tracePt t="34529" x="1687513" y="4375150"/>
          <p14:tracePt t="34545" x="1776413" y="4375150"/>
          <p14:tracePt t="34562" x="1938338" y="4384675"/>
          <p14:tracePt t="34578" x="2108200" y="4402138"/>
          <p14:tracePt t="34595" x="2232025" y="4429125"/>
          <p14:tracePt t="34612" x="2268538" y="4438650"/>
          <p14:tracePt t="34628" x="2276475" y="4438650"/>
          <p14:tracePt t="34785" x="2286000" y="4438650"/>
          <p14:tracePt t="34793" x="2295525" y="4438650"/>
          <p14:tracePt t="34801" x="2312988" y="4438650"/>
          <p14:tracePt t="34812" x="2330450" y="4438650"/>
          <p14:tracePt t="34829" x="2366963" y="4438650"/>
          <p14:tracePt t="34846" x="2401888" y="4438650"/>
          <p14:tracePt t="34862" x="2419350" y="4438650"/>
          <p14:tracePt t="35001" x="2428875" y="4438650"/>
          <p14:tracePt t="35009" x="2455863" y="4438650"/>
          <p14:tracePt t="35017" x="2465388" y="4438650"/>
          <p14:tracePt t="35029" x="2490788" y="4438650"/>
          <p14:tracePt t="35046" x="2536825" y="4429125"/>
          <p14:tracePt t="35062" x="2598738" y="4419600"/>
          <p14:tracePt t="35079" x="2679700" y="4402138"/>
          <p14:tracePt t="35096" x="2714625" y="4402138"/>
          <p14:tracePt t="35112" x="2751138" y="4394200"/>
          <p14:tracePt t="35161" x="2759075" y="4394200"/>
          <p14:tracePt t="35169" x="2768600" y="4394200"/>
          <p14:tracePt t="35179" x="2786063" y="4394200"/>
          <p14:tracePt t="35196" x="2822575" y="4394200"/>
          <p14:tracePt t="35213" x="2847975" y="4394200"/>
          <p14:tracePt t="35229" x="2857500" y="4394200"/>
          <p14:tracePt t="35249" x="2867025" y="4384675"/>
          <p14:tracePt t="35305" x="2874963" y="4384675"/>
          <p14:tracePt t="35313" x="2884488" y="4384675"/>
          <p14:tracePt t="35937" x="2894013" y="4367213"/>
          <p14:tracePt t="35953" x="2901950" y="4367213"/>
          <p14:tracePt t="35977" x="2911475" y="4357688"/>
          <p14:tracePt t="35994" x="2919413" y="4357688"/>
          <p14:tracePt t="36065" x="2919413" y="4348163"/>
          <p14:tracePt t="36073" x="2928938" y="4348163"/>
          <p14:tracePt t="36081" x="2946400" y="4340225"/>
          <p14:tracePt t="36097" x="3054350" y="4322763"/>
          <p14:tracePt t="36114" x="3179763" y="4322763"/>
          <p14:tracePt t="36130" x="3295650" y="4322763"/>
          <p14:tracePt t="36147" x="3367088" y="4322763"/>
          <p14:tracePt t="36164" x="3402013" y="4322763"/>
          <p14:tracePt t="36181" x="3411538" y="4322763"/>
          <p14:tracePt t="36241" x="3419475" y="4322763"/>
          <p14:tracePt t="36257" x="3429000" y="4322763"/>
          <p14:tracePt t="36265" x="3438525" y="4322763"/>
          <p14:tracePt t="36281" x="3446463" y="4322763"/>
          <p14:tracePt t="36329" x="3455988" y="4322763"/>
          <p14:tracePt t="36337" x="3465513" y="4322763"/>
          <p14:tracePt t="36347" x="3473450" y="4330700"/>
          <p14:tracePt t="36364" x="3490913" y="4330700"/>
          <p14:tracePt t="36381" x="3509963" y="4330700"/>
          <p14:tracePt t="36397" x="3536950" y="4340225"/>
          <p14:tracePt t="36414" x="3571875" y="4348163"/>
          <p14:tracePt t="36431" x="3581400" y="4348163"/>
          <p14:tracePt t="36448" x="3608388" y="4357688"/>
          <p14:tracePt t="36464" x="3625850" y="4367213"/>
          <p14:tracePt t="36465" x="3633788" y="4367213"/>
          <p14:tracePt t="36481" x="3643313" y="4367213"/>
          <p14:tracePt t="36505" x="3652838" y="4367213"/>
          <p14:tracePt t="36522" x="3660775" y="4375150"/>
          <p14:tracePt t="36545" x="3670300" y="4375150"/>
          <p14:tracePt t="36561" x="3687763" y="4375150"/>
          <p14:tracePt t="36570" x="3697288" y="4375150"/>
          <p14:tracePt t="36581" x="3705225" y="4375150"/>
          <p14:tracePt t="36598" x="3714750" y="4375150"/>
          <p14:tracePt t="36614" x="3732213" y="4375150"/>
          <p14:tracePt t="36631" x="3751263" y="4384675"/>
          <p14:tracePt t="36648" x="3776663" y="4394200"/>
          <p14:tracePt t="36665" x="3803650" y="4402138"/>
          <p14:tracePt t="36665" x="3822700" y="4402138"/>
          <p14:tracePt t="36682" x="3867150" y="4411663"/>
          <p14:tracePt t="36698" x="3902075" y="4429125"/>
          <p14:tracePt t="36721" x="3911600" y="4429125"/>
          <p14:tracePt t="36889" x="3919538" y="4429125"/>
          <p14:tracePt t="36897" x="3929063" y="4429125"/>
          <p14:tracePt t="36906" x="3938588" y="4429125"/>
          <p14:tracePt t="36969" x="3946525" y="4429125"/>
          <p14:tracePt t="37010" x="3956050" y="4429125"/>
          <p14:tracePt t="37257" x="3965575" y="4429125"/>
          <p14:tracePt t="37273" x="3983038" y="4429125"/>
          <p14:tracePt t="37281" x="4000500" y="4419600"/>
          <p14:tracePt t="37290" x="4010025" y="4419600"/>
          <p14:tracePt t="37299" x="4017963" y="4419600"/>
          <p14:tracePt t="37315" x="4054475" y="4411663"/>
          <p14:tracePt t="37332" x="4062413" y="4411663"/>
          <p14:tracePt t="37349" x="4071938" y="4411663"/>
          <p14:tracePt t="37366" x="4089400" y="4402138"/>
          <p14:tracePt t="37458" x="4098925" y="4402138"/>
          <p14:tracePt t="37474" x="4116388" y="4394200"/>
          <p14:tracePt t="37490" x="4125913" y="4394200"/>
          <p14:tracePt t="37498" x="4133850" y="4394200"/>
          <p14:tracePt t="37522" x="4143375" y="4394200"/>
          <p14:tracePt t="37561" x="4152900" y="4394200"/>
          <p14:tracePt t="37570" x="4160838" y="4394200"/>
          <p14:tracePt t="37602" x="4170363" y="4384675"/>
          <p14:tracePt t="37609" x="4179888" y="4375150"/>
          <p14:tracePt t="37634" x="4187825" y="4375150"/>
          <p14:tracePt t="37674" x="4197350" y="4375150"/>
          <p14:tracePt t="37770" x="4205288" y="4375150"/>
          <p14:tracePt t="37778" x="4214813" y="4375150"/>
          <p14:tracePt t="37786" x="4224338" y="4375150"/>
          <p14:tracePt t="37800" x="4232275" y="4375150"/>
          <p14:tracePt t="37816" x="4241800" y="4375150"/>
          <p14:tracePt t="37833" x="4259263" y="4375150"/>
          <p14:tracePt t="37834" x="4268788" y="4375150"/>
          <p14:tracePt t="37850" x="4276725" y="4375150"/>
          <p14:tracePt t="37874" x="4286250" y="4375150"/>
          <p14:tracePt t="37883" x="4295775" y="4375150"/>
          <p14:tracePt t="37900" x="4322763" y="4375150"/>
          <p14:tracePt t="37916" x="4367213" y="4375150"/>
          <p14:tracePt t="37933" x="4429125" y="4375150"/>
          <p14:tracePt t="37950" x="4554538" y="4384675"/>
          <p14:tracePt t="37967" x="4687888" y="4411663"/>
          <p14:tracePt t="37983" x="4795838" y="4419600"/>
          <p14:tracePt t="38000" x="4848225" y="4429125"/>
          <p14:tracePt t="38017" x="4867275" y="4429125"/>
          <p14:tracePt t="38714" x="4884738" y="4438650"/>
          <p14:tracePt t="38722" x="4894263" y="4446588"/>
          <p14:tracePt t="38778" x="4902200" y="4446588"/>
          <p14:tracePt t="39322" x="4911725" y="4446588"/>
          <p14:tracePt t="39331" x="4938713" y="4446588"/>
          <p14:tracePt t="39338" x="4991100" y="4446588"/>
          <p14:tracePt t="39352" x="5081588" y="4438650"/>
          <p14:tracePt t="39368" x="5322888" y="4411663"/>
          <p14:tracePt t="39385" x="5483225" y="4411663"/>
          <p14:tracePt t="39402" x="5518150" y="4411663"/>
          <p14:tracePt t="39474" x="5527675" y="4411663"/>
          <p14:tracePt t="39491" x="5537200" y="4411663"/>
          <p14:tracePt t="39498" x="5545138" y="4411663"/>
          <p14:tracePt t="39506" x="5554663" y="4419600"/>
          <p14:tracePt t="39530" x="5562600" y="4419600"/>
          <p14:tracePt t="39538" x="5572125" y="4419600"/>
          <p14:tracePt t="39552" x="5599113" y="4419600"/>
          <p14:tracePt t="39569" x="5661025" y="4419600"/>
          <p14:tracePt t="39585" x="5776913" y="4394200"/>
          <p14:tracePt t="39602" x="5956300" y="4313238"/>
          <p14:tracePt t="39619" x="6062663" y="4251325"/>
          <p14:tracePt t="39635" x="6143625" y="4205288"/>
          <p14:tracePt t="39652" x="6197600" y="4179888"/>
          <p14:tracePt t="39669" x="6251575" y="4143375"/>
          <p14:tracePt t="39685" x="6296025" y="4125913"/>
          <p14:tracePt t="39702" x="6313488" y="4116388"/>
          <p14:tracePt t="39719" x="6323013" y="4116388"/>
          <p14:tracePt t="39826" x="6330950" y="4116388"/>
          <p14:tracePt t="39834" x="6348413" y="4116388"/>
          <p14:tracePt t="40323" x="6357938" y="4116388"/>
          <p14:tracePt t="40330" x="6375400" y="4116388"/>
          <p14:tracePt t="40339" x="6419850" y="4089400"/>
          <p14:tracePt t="40353" x="6491288" y="4062413"/>
          <p14:tracePt t="40370" x="6589713" y="4000500"/>
          <p14:tracePt t="40371" x="6616700" y="3965575"/>
          <p14:tracePt t="40386" x="6643688" y="3902075"/>
          <p14:tracePt t="40403" x="6661150" y="3813175"/>
          <p14:tracePt t="40420" x="6705600" y="3660775"/>
          <p14:tracePt t="40436" x="6769100" y="3544888"/>
          <p14:tracePt t="40454" x="6840538" y="3473450"/>
          <p14:tracePt t="40470" x="6894513" y="3429000"/>
          <p14:tracePt t="40487" x="6929438" y="3402013"/>
          <p14:tracePt t="40503" x="6946900" y="3394075"/>
          <p14:tracePt t="40563" x="6946900" y="3384550"/>
          <p14:tracePt t="40570" x="6938963" y="3384550"/>
          <p14:tracePt t="40578" x="6884988" y="3375025"/>
          <p14:tracePt t="40587" x="6840538" y="3367088"/>
          <p14:tracePt t="40603" x="6742113" y="3348038"/>
          <p14:tracePt t="40620" x="6697663" y="3340100"/>
          <p14:tracePt t="40637" x="6688138" y="3340100"/>
          <p14:tracePt t="40675" x="6688138" y="3330575"/>
          <p14:tracePt t="40715" x="6688138" y="3322638"/>
          <p14:tracePt t="40730" x="6688138" y="3313113"/>
          <p14:tracePt t="40739" x="6688138" y="3295650"/>
          <p14:tracePt t="40771" x="6688138" y="3286125"/>
          <p14:tracePt t="40786" x="6697663" y="3276600"/>
          <p14:tracePt t="40795" x="6705600" y="3259138"/>
          <p14:tracePt t="40804" x="6732588" y="3251200"/>
          <p14:tracePt t="40820" x="6769100" y="3214688"/>
          <p14:tracePt t="40837" x="6804025" y="3179763"/>
          <p14:tracePt t="40854" x="6848475" y="3143250"/>
          <p14:tracePt t="40870" x="6884988" y="3108325"/>
          <p14:tracePt t="40887" x="6911975" y="3062288"/>
          <p14:tracePt t="40904" x="6919913" y="3009900"/>
          <p14:tracePt t="40920" x="6919913" y="2965450"/>
          <p14:tracePt t="40937" x="6919913" y="2928938"/>
          <p14:tracePt t="40954" x="6919913" y="2894013"/>
          <p14:tracePt t="41059" x="6929438" y="2894013"/>
          <p14:tracePt t="41075" x="6938963" y="2894013"/>
          <p14:tracePt t="41083" x="6938963" y="2901950"/>
          <p14:tracePt t="41099" x="6956425" y="2901950"/>
          <p14:tracePt t="41315" x="6946900" y="2919413"/>
          <p14:tracePt t="41323" x="6894513" y="2946400"/>
          <p14:tracePt t="41331" x="6759575" y="3000375"/>
          <p14:tracePt t="41339" x="6500813" y="3108325"/>
          <p14:tracePt t="41354" x="5822950" y="3367088"/>
          <p14:tracePt t="41371" x="5537200" y="3429000"/>
          <p14:tracePt t="41388" x="5456238" y="3438525"/>
          <p14:tracePt t="41404" x="5429250" y="3446463"/>
          <p14:tracePt t="41421" x="5419725" y="3446463"/>
          <p14:tracePt t="41627" x="5402263" y="3446463"/>
          <p14:tracePt t="41635" x="5357813" y="3465513"/>
          <p14:tracePt t="41643" x="5268913" y="3490913"/>
          <p14:tracePt t="41655" x="5126038" y="3536950"/>
          <p14:tracePt t="41671" x="4840288" y="3589338"/>
          <p14:tracePt t="41689" x="4616450" y="3608388"/>
          <p14:tracePt t="41705" x="4446588" y="3608388"/>
          <p14:tracePt t="41722" x="4340225" y="3608388"/>
          <p14:tracePt t="41738" x="4224338" y="3608388"/>
          <p14:tracePt t="41755" x="4089400" y="3589338"/>
          <p14:tracePt t="41772" x="3867150" y="3581400"/>
          <p14:tracePt t="41788" x="3554413" y="3527425"/>
          <p14:tracePt t="41805" x="3340100" y="3490913"/>
          <p14:tracePt t="41822" x="3251200" y="3473450"/>
          <p14:tracePt t="41838" x="3232150" y="3465513"/>
          <p14:tracePt t="41931" x="3232150" y="3455988"/>
          <p14:tracePt t="41939" x="3259138" y="3446463"/>
          <p14:tracePt t="41947" x="3322638" y="3429000"/>
          <p14:tracePt t="41955" x="3438525" y="3411538"/>
          <p14:tracePt t="41972" x="3884613" y="3313113"/>
          <p14:tracePt t="41989" x="4402138" y="3241675"/>
          <p14:tracePt t="42005" x="4589463" y="3205163"/>
          <p14:tracePt t="42022" x="4643438" y="3187700"/>
          <p14:tracePt t="42039" x="4660900" y="3152775"/>
          <p14:tracePt t="42056" x="4670425" y="3098800"/>
          <p14:tracePt t="42072" x="4687888" y="3044825"/>
          <p14:tracePt t="42089" x="4697413" y="3009900"/>
          <p14:tracePt t="42105" x="4714875" y="2965450"/>
          <p14:tracePt t="42122" x="4741863" y="2938463"/>
          <p14:tracePt t="42123" x="4751388" y="2928938"/>
          <p14:tracePt t="42139" x="4768850" y="2911475"/>
        </p14:tracePtLst>
      </p14:laserTraceLst>
    </p:ext>
  </p:extLs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320</Words>
  <Application>Microsoft Office PowerPoint</Application>
  <PresentationFormat>Apresentação na tela (4:3)</PresentationFormat>
  <Paragraphs>77</Paragraphs>
  <Slides>7</Slides>
  <Notes>0</Notes>
  <HiddenSlides>0</HiddenSlides>
  <MMClips>7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Times New Roman</vt:lpstr>
      <vt:lpstr>Tema do Office</vt:lpstr>
      <vt:lpstr> RESISTÊNCIA DOS MATERIAIS  Profº Régis Conceitos iniciais </vt:lpstr>
      <vt:lpstr>PROGRAMA DA DISCIPLINA</vt:lpstr>
      <vt:lpstr>UNIDADE I – CONCEITOS INTRODUTÓRIOS</vt:lpstr>
      <vt:lpstr>UNIDADE I – CONCEITOS INTRODUTÓRIOS</vt:lpstr>
      <vt:lpstr>UNIDADE I – CONCEITOS INTRODUTÓRIOS</vt:lpstr>
      <vt:lpstr>UNIDADE I – CONCEITOS INTRODUTÓRIOS</vt:lpstr>
      <vt:lpstr>UNIDADE I – CONCEITOS INTRODUTÓRIOS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APOSTILA DE SISTEMAS ESTRUTURAIS  PROFº  RÉGIS NUNES ALMEIDA</dc:title>
  <dc:creator>Regis</dc:creator>
  <cp:lastModifiedBy>Regis</cp:lastModifiedBy>
  <cp:revision>76</cp:revision>
  <dcterms:created xsi:type="dcterms:W3CDTF">2012-09-28T13:05:27Z</dcterms:created>
  <dcterms:modified xsi:type="dcterms:W3CDTF">2022-03-05T15:47:01Z</dcterms:modified>
</cp:coreProperties>
</file>

<file path=docProps/thumbnail.jpeg>
</file>